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9144000"/>
  <p:notesSz cx="6858000" cy="9144000"/>
  <p:embeddedFontLst>
    <p:embeddedFont>
      <p:font typeface="Poppins"/>
      <p:regular r:id="rId23"/>
      <p:bold r:id="rId24"/>
      <p:italic r:id="rId25"/>
      <p:boldItalic r:id="rId26"/>
    </p:embeddedFont>
    <p:embeddedFont>
      <p:font typeface="Didact Gothic"/>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Poppins-bold.fntdata"/><Relationship Id="rId23" Type="http://schemas.openxmlformats.org/officeDocument/2006/relationships/font" Target="fonts/Poppins-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oppins-boldItalic.fntdata"/><Relationship Id="rId25" Type="http://schemas.openxmlformats.org/officeDocument/2006/relationships/font" Target="fonts/Poppins-italic.fntdata"/><Relationship Id="rId27" Type="http://schemas.openxmlformats.org/officeDocument/2006/relationships/font" Target="fonts/DidactGothic-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d2bed1008_0_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d2bed100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Acest material este conceput</a:t>
            </a:r>
            <a:r>
              <a:rPr lang="en">
                <a:solidFill>
                  <a:schemeClr val="dk1"/>
                </a:solidFill>
              </a:rPr>
              <a: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a:t>
            </a:r>
            <a:r>
              <a:rPr lang="en">
                <a:solidFill>
                  <a:schemeClr val="dk1"/>
                </a:solidFill>
              </a:rPr>
              <a:t>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Așteptăm cu drag sugestiile voastre pe pagina proiectului!</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76f1dda5c7_0_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76f1dda5c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76f1dda5c7_0_2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76f1dda5c7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Fixarea vocabularului</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76f1dda5c7_0_8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76f1dda5c7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76f1dda5c7_0_9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76f1dda5c7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76f1dda5c7_0_117: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76f1dda5c7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76f1dda5c7_0_12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76f1dda5c7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Activități creative.</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Crează-ți propria mască de animale. </a:t>
            </a:r>
            <a:br>
              <a:rPr lang="en">
                <a:solidFill>
                  <a:schemeClr val="dk1"/>
                </a:solidFill>
              </a:rPr>
            </a:br>
            <a:r>
              <a:rPr lang="en">
                <a:solidFill>
                  <a:schemeClr val="dk1"/>
                </a:solidFill>
              </a:rPr>
              <a:t>Taie farfuria după modelul dat, lipește elementele feței, colorează, atașează elasticul și masca este  gata de purtare</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a416f3fb41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a416f3fb4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9d2bed1008_0_5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9d2bed100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d2bed1008_0_3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d2bed100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Sfaturi: </a:t>
            </a:r>
            <a:r>
              <a:rPr lang="en" sz="1150">
                <a:solidFill>
                  <a:srgbClr val="050505"/>
                </a:solidFill>
                <a:highlight>
                  <a:srgbClr val="FFFFFF"/>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d2bed1008_0_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d2bed1008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50">
                <a:solidFill>
                  <a:srgbClr val="050505"/>
                </a:solidFill>
                <a:highlight>
                  <a:srgbClr val="FFFFFF"/>
                </a:highlight>
              </a:rPr>
              <a:t>Sfat: Cu o săptămână înainte de data atelierului, trimiteți participanților un mesaj cu tematica atelierului și cu lista de materiale necesare. Acestea sunt în general materiale pe care familiile le au în casă. Pentru acest atelier, participanții pot pregăti pentru atelier și animalele domestice pe care le au în casă (fie că sunt din pluș, plastic, cauciuc sau confecționate din diverse materiale). De asemenea, copiii se pot îmbrăca într-un costum de animal domestic.</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73bf1f3e84_1_8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3bf1f3e84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animalul sau pasărea domestică preferată  ( Ex. Mara- rață/Ma-ra, ra-ță!).</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73bf1f3e84_1_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73bf1f3e84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73bf1f3e84_0_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73bf1f3e8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None/>
            </a:pPr>
            <a:r>
              <a:rPr lang="en">
                <a:solidFill>
                  <a:schemeClr val="dk1"/>
                </a:solidFill>
              </a:rPr>
              <a:t>Anunțarea temei atelierului: Animalele domestice. Sugestii de introducere a temei: Ce este o fermă? Voi ați vizitat vreodată o fermă? Ce animale trăiesc acolo? Ce fel de păsări trăiesc acolo? De ce cresc fermierii animale? Pentru introducerea temei se pot folosi și jetoanele cu ghicitori.</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a416f3fb41_0_2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a416f3fb4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76f1dda5c7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76f1dda5c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None/>
            </a:pPr>
            <a:r>
              <a:rPr lang="en">
                <a:solidFill>
                  <a:schemeClr val="dk1"/>
                </a:solidFill>
              </a:rPr>
              <a:t>Puteți da share la un video Youtube cu cântecul, sau puteți încerca să cântați împreună.</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73bf1f3e84_1_9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73bf1f3e84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3. ACTIVITĂȚILE TEMATICE: Introducerea vocabularului prin descrierea  animalului sau ghicitori:</a:t>
            </a:r>
            <a:endParaRPr>
              <a:solidFill>
                <a:schemeClr val="dk1"/>
              </a:solidFill>
            </a:endParaRPr>
          </a:p>
          <a:p>
            <a:pPr indent="0" lvl="0" marL="0" rtl="0" algn="l">
              <a:spcBef>
                <a:spcPts val="0"/>
              </a:spcBef>
              <a:spcAft>
                <a:spcPts val="0"/>
              </a:spcAft>
              <a:buNone/>
            </a:pPr>
            <a:r>
              <a:rPr lang="en">
                <a:solidFill>
                  <a:schemeClr val="dk1"/>
                </a:solidFill>
              </a:rPr>
              <a:t>Vacă, oaie, capră, porc, cal, câine, iepure, găină, cocoș, rață, gâscă</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hyperlink" Target="http://www.romanaimpreuna.ro" TargetMode="External"/><Relationship Id="rId6" Type="http://schemas.openxmlformats.org/officeDocument/2006/relationships/image" Target="../media/image12.png"/><Relationship Id="rId7" Type="http://schemas.openxmlformats.org/officeDocument/2006/relationships/image" Target="../media/image16.png"/></Relationships>
</file>

<file path=ppt/slides/_rels/slide10.xml.rels><?xml version="1.0" encoding="UTF-8" standalone="yes"?><Relationships xmlns="http://schemas.openxmlformats.org/package/2006/relationships"><Relationship Id="rId11" Type="http://schemas.openxmlformats.org/officeDocument/2006/relationships/hyperlink" Target="http://www.romanaimpreuna.ro" TargetMode="External"/><Relationship Id="rId10" Type="http://schemas.openxmlformats.org/officeDocument/2006/relationships/image" Target="../media/image37.png"/><Relationship Id="rId12" Type="http://schemas.openxmlformats.org/officeDocument/2006/relationships/image" Target="../media/image27.pn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1.png"/><Relationship Id="rId4" Type="http://schemas.openxmlformats.org/officeDocument/2006/relationships/image" Target="../media/image28.png"/><Relationship Id="rId9" Type="http://schemas.openxmlformats.org/officeDocument/2006/relationships/image" Target="../media/image38.png"/><Relationship Id="rId5" Type="http://schemas.openxmlformats.org/officeDocument/2006/relationships/image" Target="../media/image25.png"/><Relationship Id="rId6" Type="http://schemas.openxmlformats.org/officeDocument/2006/relationships/image" Target="../media/image24.png"/><Relationship Id="rId7" Type="http://schemas.openxmlformats.org/officeDocument/2006/relationships/image" Target="../media/image30.png"/><Relationship Id="rId8" Type="http://schemas.openxmlformats.org/officeDocument/2006/relationships/image" Target="../media/image34.png"/></Relationships>
</file>

<file path=ppt/slides/_rels/slide11.xml.rels><?xml version="1.0" encoding="UTF-8" standalone="yes"?><Relationships xmlns="http://schemas.openxmlformats.org/package/2006/relationships"><Relationship Id="rId11" Type="http://schemas.openxmlformats.org/officeDocument/2006/relationships/hyperlink" Target="http://www.romanaimpreuna.ro" TargetMode="External"/><Relationship Id="rId10" Type="http://schemas.openxmlformats.org/officeDocument/2006/relationships/image" Target="../media/image36.png"/><Relationship Id="rId12" Type="http://schemas.openxmlformats.org/officeDocument/2006/relationships/image" Target="../media/image27.pn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22.png"/><Relationship Id="rId9" Type="http://schemas.openxmlformats.org/officeDocument/2006/relationships/image" Target="../media/image35.png"/><Relationship Id="rId5" Type="http://schemas.openxmlformats.org/officeDocument/2006/relationships/image" Target="../media/image18.png"/><Relationship Id="rId6" Type="http://schemas.openxmlformats.org/officeDocument/2006/relationships/image" Target="../media/image26.png"/><Relationship Id="rId7" Type="http://schemas.openxmlformats.org/officeDocument/2006/relationships/image" Target="../media/image32.png"/><Relationship Id="rId8"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4.jp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9.jpg"/><Relationship Id="rId4" Type="http://schemas.openxmlformats.org/officeDocument/2006/relationships/image" Target="../media/image4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8.jpg"/><Relationship Id="rId4" Type="http://schemas.openxmlformats.org/officeDocument/2006/relationships/image" Target="../media/image41.jpg"/><Relationship Id="rId5" Type="http://schemas.openxmlformats.org/officeDocument/2006/relationships/image" Target="../media/image47.jpg"/><Relationship Id="rId6" Type="http://schemas.openxmlformats.org/officeDocument/2006/relationships/image" Target="../media/image4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3.jpg"/><Relationship Id="rId4" Type="http://schemas.openxmlformats.org/officeDocument/2006/relationships/image" Target="../media/image51.jpg"/><Relationship Id="rId5" Type="http://schemas.openxmlformats.org/officeDocument/2006/relationships/image" Target="../media/image4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0.png"/><Relationship Id="rId4" Type="http://schemas.openxmlformats.org/officeDocument/2006/relationships/image" Target="../media/image11.png"/><Relationship Id="rId5" Type="http://schemas.openxmlformats.org/officeDocument/2006/relationships/hyperlink" Target="http://www.romanaimpreuna.ro"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9.png"/><Relationship Id="rId4" Type="http://schemas.openxmlformats.org/officeDocument/2006/relationships/image" Target="../media/image5.png"/><Relationship Id="rId5" Type="http://schemas.openxmlformats.org/officeDocument/2006/relationships/image" Target="../media/image1.png"/><Relationship Id="rId6" Type="http://schemas.openxmlformats.org/officeDocument/2006/relationships/hyperlink" Target="http://www.romanaimpreuna.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hyperlink" Target="http://www.romanaimpreuna.ro" TargetMode="External"/><Relationship Id="rId5"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4.png"/><Relationship Id="rId4" Type="http://schemas.openxmlformats.org/officeDocument/2006/relationships/image" Target="../media/image53.png"/><Relationship Id="rId5" Type="http://schemas.openxmlformats.org/officeDocument/2006/relationships/hyperlink" Target="http://www.romanaimpreuna.r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0.png"/><Relationship Id="rId4" Type="http://schemas.openxmlformats.org/officeDocument/2006/relationships/image" Target="../media/image11.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0.png"/><Relationship Id="rId4" Type="http://schemas.openxmlformats.org/officeDocument/2006/relationships/hyperlink" Target="http://www.romanaimpreuna.r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5.png"/><Relationship Id="rId5" Type="http://schemas.openxmlformats.org/officeDocument/2006/relationships/image" Target="../media/image14.png"/><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image" Target="../media/image22.png"/><Relationship Id="rId13" Type="http://schemas.openxmlformats.org/officeDocument/2006/relationships/image" Target="../media/image26.png"/><Relationship Id="rId12"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2.png"/><Relationship Id="rId4" Type="http://schemas.openxmlformats.org/officeDocument/2006/relationships/image" Target="../media/image21.png"/><Relationship Id="rId9" Type="http://schemas.openxmlformats.org/officeDocument/2006/relationships/image" Target="../media/image24.png"/><Relationship Id="rId15" Type="http://schemas.openxmlformats.org/officeDocument/2006/relationships/hyperlink" Target="http://www.romanaimpreuna.ro" TargetMode="External"/><Relationship Id="rId14" Type="http://schemas.openxmlformats.org/officeDocument/2006/relationships/image" Target="../media/image25.png"/><Relationship Id="rId16" Type="http://schemas.openxmlformats.org/officeDocument/2006/relationships/image" Target="../media/image27.png"/><Relationship Id="rId5" Type="http://schemas.openxmlformats.org/officeDocument/2006/relationships/image" Target="../media/image23.png"/><Relationship Id="rId6" Type="http://schemas.openxmlformats.org/officeDocument/2006/relationships/image" Target="../media/image20.png"/><Relationship Id="rId7" Type="http://schemas.openxmlformats.org/officeDocument/2006/relationships/image" Target="../media/image19.png"/><Relationship Id="rId8"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48" name="Shape 148"/>
        <p:cNvGrpSpPr/>
        <p:nvPr/>
      </p:nvGrpSpPr>
      <p:grpSpPr>
        <a:xfrm>
          <a:off x="0" y="0"/>
          <a:ext cx="0" cy="0"/>
          <a:chOff x="0" y="0"/>
          <a:chExt cx="0" cy="0"/>
        </a:xfrm>
      </p:grpSpPr>
      <p:sp>
        <p:nvSpPr>
          <p:cNvPr id="149" name="Google Shape;149;p22"/>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Potrivește imaginile.</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50" name="Google Shape;150;p22"/>
          <p:cNvPicPr preferRelativeResize="0"/>
          <p:nvPr/>
        </p:nvPicPr>
        <p:blipFill>
          <a:blip r:embed="rId3">
            <a:alphaModFix/>
          </a:blip>
          <a:stretch>
            <a:fillRect/>
          </a:stretch>
        </p:blipFill>
        <p:spPr>
          <a:xfrm>
            <a:off x="1074978" y="4221237"/>
            <a:ext cx="1474534" cy="1174775"/>
          </a:xfrm>
          <a:prstGeom prst="rect">
            <a:avLst/>
          </a:prstGeom>
          <a:noFill/>
          <a:ln>
            <a:noFill/>
          </a:ln>
        </p:spPr>
      </p:pic>
      <p:pic>
        <p:nvPicPr>
          <p:cNvPr id="151" name="Google Shape;151;p22"/>
          <p:cNvPicPr preferRelativeResize="0"/>
          <p:nvPr/>
        </p:nvPicPr>
        <p:blipFill>
          <a:blip r:embed="rId4">
            <a:alphaModFix/>
          </a:blip>
          <a:stretch>
            <a:fillRect/>
          </a:stretch>
        </p:blipFill>
        <p:spPr>
          <a:xfrm flipH="1">
            <a:off x="883512" y="5473575"/>
            <a:ext cx="1713751" cy="1384424"/>
          </a:xfrm>
          <a:prstGeom prst="rect">
            <a:avLst/>
          </a:prstGeom>
          <a:noFill/>
          <a:ln>
            <a:noFill/>
          </a:ln>
        </p:spPr>
      </p:pic>
      <p:pic>
        <p:nvPicPr>
          <p:cNvPr id="152" name="Google Shape;152;p22"/>
          <p:cNvPicPr preferRelativeResize="0"/>
          <p:nvPr/>
        </p:nvPicPr>
        <p:blipFill>
          <a:blip r:embed="rId5">
            <a:alphaModFix/>
          </a:blip>
          <a:stretch>
            <a:fillRect/>
          </a:stretch>
        </p:blipFill>
        <p:spPr>
          <a:xfrm>
            <a:off x="1074965" y="2646963"/>
            <a:ext cx="1330830" cy="1485649"/>
          </a:xfrm>
          <a:prstGeom prst="rect">
            <a:avLst/>
          </a:prstGeom>
          <a:noFill/>
          <a:ln>
            <a:noFill/>
          </a:ln>
        </p:spPr>
      </p:pic>
      <p:cxnSp>
        <p:nvCxnSpPr>
          <p:cNvPr id="153" name="Google Shape;153;p22"/>
          <p:cNvCxnSpPr>
            <a:stCxn id="154" idx="3"/>
            <a:endCxn id="155" idx="1"/>
          </p:cNvCxnSpPr>
          <p:nvPr/>
        </p:nvCxnSpPr>
        <p:spPr>
          <a:xfrm>
            <a:off x="2513613" y="1752956"/>
            <a:ext cx="4642500" cy="892800"/>
          </a:xfrm>
          <a:prstGeom prst="straightConnector1">
            <a:avLst/>
          </a:prstGeom>
          <a:noFill/>
          <a:ln cap="flat" cmpd="sng" w="76200">
            <a:solidFill>
              <a:schemeClr val="dk2"/>
            </a:solidFill>
            <a:prstDash val="solid"/>
            <a:round/>
            <a:headEnd len="med" w="med" type="none"/>
            <a:tailEnd len="med" w="med" type="triangle"/>
          </a:ln>
        </p:spPr>
      </p:cxnSp>
      <p:pic>
        <p:nvPicPr>
          <p:cNvPr id="154" name="Google Shape;154;p22"/>
          <p:cNvPicPr preferRelativeResize="0"/>
          <p:nvPr/>
        </p:nvPicPr>
        <p:blipFill>
          <a:blip r:embed="rId6">
            <a:alphaModFix/>
          </a:blip>
          <a:stretch>
            <a:fillRect/>
          </a:stretch>
        </p:blipFill>
        <p:spPr>
          <a:xfrm>
            <a:off x="967162" y="947560"/>
            <a:ext cx="1546451" cy="1610791"/>
          </a:xfrm>
          <a:prstGeom prst="rect">
            <a:avLst/>
          </a:prstGeom>
          <a:noFill/>
          <a:ln>
            <a:noFill/>
          </a:ln>
        </p:spPr>
      </p:pic>
      <p:cxnSp>
        <p:nvCxnSpPr>
          <p:cNvPr id="156" name="Google Shape;156;p22"/>
          <p:cNvCxnSpPr>
            <a:stCxn id="152" idx="3"/>
            <a:endCxn id="157" idx="1"/>
          </p:cNvCxnSpPr>
          <p:nvPr/>
        </p:nvCxnSpPr>
        <p:spPr>
          <a:xfrm>
            <a:off x="2405795" y="3389788"/>
            <a:ext cx="4493100" cy="1015200"/>
          </a:xfrm>
          <a:prstGeom prst="straightConnector1">
            <a:avLst/>
          </a:prstGeom>
          <a:noFill/>
          <a:ln cap="flat" cmpd="sng" w="76200">
            <a:solidFill>
              <a:schemeClr val="dk2"/>
            </a:solidFill>
            <a:prstDash val="solid"/>
            <a:round/>
            <a:headEnd len="med" w="med" type="none"/>
            <a:tailEnd len="med" w="med" type="triangle"/>
          </a:ln>
        </p:spPr>
      </p:cxnSp>
      <p:cxnSp>
        <p:nvCxnSpPr>
          <p:cNvPr id="158" name="Google Shape;158;p22"/>
          <p:cNvCxnSpPr>
            <a:stCxn id="151" idx="1"/>
          </p:cNvCxnSpPr>
          <p:nvPr/>
        </p:nvCxnSpPr>
        <p:spPr>
          <a:xfrm flipH="1" rot="10800000">
            <a:off x="2597262" y="6071887"/>
            <a:ext cx="4454400" cy="93900"/>
          </a:xfrm>
          <a:prstGeom prst="straightConnector1">
            <a:avLst/>
          </a:prstGeom>
          <a:noFill/>
          <a:ln cap="flat" cmpd="sng" w="76200">
            <a:solidFill>
              <a:schemeClr val="dk2"/>
            </a:solidFill>
            <a:prstDash val="solid"/>
            <a:round/>
            <a:headEnd len="med" w="med" type="none"/>
            <a:tailEnd len="med" w="med" type="triangle"/>
          </a:ln>
        </p:spPr>
      </p:cxnSp>
      <p:cxnSp>
        <p:nvCxnSpPr>
          <p:cNvPr id="159" name="Google Shape;159;p22"/>
          <p:cNvCxnSpPr>
            <a:endCxn id="160" idx="1"/>
          </p:cNvCxnSpPr>
          <p:nvPr/>
        </p:nvCxnSpPr>
        <p:spPr>
          <a:xfrm flipH="1" rot="10800000">
            <a:off x="2307312" y="1370901"/>
            <a:ext cx="4559100" cy="3475800"/>
          </a:xfrm>
          <a:prstGeom prst="straightConnector1">
            <a:avLst/>
          </a:prstGeom>
          <a:noFill/>
          <a:ln cap="flat" cmpd="sng" w="76200">
            <a:solidFill>
              <a:schemeClr val="dk2"/>
            </a:solidFill>
            <a:prstDash val="solid"/>
            <a:round/>
            <a:headEnd len="med" w="med" type="none"/>
            <a:tailEnd len="med" w="med" type="triangle"/>
          </a:ln>
        </p:spPr>
      </p:cxnSp>
      <p:grpSp>
        <p:nvGrpSpPr>
          <p:cNvPr id="161" name="Google Shape;161;p22"/>
          <p:cNvGrpSpPr/>
          <p:nvPr/>
        </p:nvGrpSpPr>
        <p:grpSpPr>
          <a:xfrm>
            <a:off x="6866412" y="1023300"/>
            <a:ext cx="1546476" cy="950500"/>
            <a:chOff x="6866412" y="1023300"/>
            <a:chExt cx="1546476" cy="950500"/>
          </a:xfrm>
        </p:grpSpPr>
        <p:pic>
          <p:nvPicPr>
            <p:cNvPr id="160" name="Google Shape;160;p22"/>
            <p:cNvPicPr preferRelativeResize="0"/>
            <p:nvPr/>
          </p:nvPicPr>
          <p:blipFill>
            <a:blip r:embed="rId7">
              <a:alphaModFix/>
            </a:blip>
            <a:stretch>
              <a:fillRect/>
            </a:stretch>
          </p:blipFill>
          <p:spPr>
            <a:xfrm>
              <a:off x="6866412" y="1023300"/>
              <a:ext cx="1546476" cy="695203"/>
            </a:xfrm>
            <a:prstGeom prst="rect">
              <a:avLst/>
            </a:prstGeom>
            <a:noFill/>
            <a:ln>
              <a:noFill/>
            </a:ln>
          </p:spPr>
        </p:pic>
        <p:sp>
          <p:nvSpPr>
            <p:cNvPr id="162" name="Google Shape;162;p22"/>
            <p:cNvSpPr txBox="1"/>
            <p:nvPr/>
          </p:nvSpPr>
          <p:spPr>
            <a:xfrm>
              <a:off x="6918738" y="1489900"/>
              <a:ext cx="14418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os</a:t>
              </a:r>
              <a:endParaRPr b="1" sz="2000">
                <a:latin typeface="Poppins"/>
                <a:ea typeface="Poppins"/>
                <a:cs typeface="Poppins"/>
                <a:sym typeface="Poppins"/>
              </a:endParaRPr>
            </a:p>
          </p:txBody>
        </p:sp>
      </p:grpSp>
      <p:grpSp>
        <p:nvGrpSpPr>
          <p:cNvPr id="163" name="Google Shape;163;p22"/>
          <p:cNvGrpSpPr/>
          <p:nvPr/>
        </p:nvGrpSpPr>
        <p:grpSpPr>
          <a:xfrm>
            <a:off x="6782888" y="2157462"/>
            <a:ext cx="1713600" cy="1424951"/>
            <a:chOff x="6782888" y="2157462"/>
            <a:chExt cx="1713600" cy="1424951"/>
          </a:xfrm>
        </p:grpSpPr>
        <p:pic>
          <p:nvPicPr>
            <p:cNvPr id="155" name="Google Shape;155;p22"/>
            <p:cNvPicPr preferRelativeResize="0"/>
            <p:nvPr/>
          </p:nvPicPr>
          <p:blipFill>
            <a:blip r:embed="rId8">
              <a:alphaModFix/>
            </a:blip>
            <a:stretch>
              <a:fillRect/>
            </a:stretch>
          </p:blipFill>
          <p:spPr>
            <a:xfrm>
              <a:off x="7156099" y="2157462"/>
              <a:ext cx="967224" cy="976625"/>
            </a:xfrm>
            <a:prstGeom prst="rect">
              <a:avLst/>
            </a:prstGeom>
            <a:noFill/>
            <a:ln>
              <a:noFill/>
            </a:ln>
          </p:spPr>
        </p:pic>
        <p:sp>
          <p:nvSpPr>
            <p:cNvPr id="164" name="Google Shape;164;p22"/>
            <p:cNvSpPr txBox="1"/>
            <p:nvPr/>
          </p:nvSpPr>
          <p:spPr>
            <a:xfrm>
              <a:off x="6782888" y="3098513"/>
              <a:ext cx="17136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potcoavă</a:t>
              </a:r>
              <a:endParaRPr b="1" sz="2000">
                <a:latin typeface="Poppins"/>
                <a:ea typeface="Poppins"/>
                <a:cs typeface="Poppins"/>
                <a:sym typeface="Poppins"/>
              </a:endParaRPr>
            </a:p>
          </p:txBody>
        </p:sp>
      </p:grpSp>
      <p:grpSp>
        <p:nvGrpSpPr>
          <p:cNvPr id="165" name="Google Shape;165;p22"/>
          <p:cNvGrpSpPr/>
          <p:nvPr/>
        </p:nvGrpSpPr>
        <p:grpSpPr>
          <a:xfrm>
            <a:off x="6782850" y="3963416"/>
            <a:ext cx="1713600" cy="1365547"/>
            <a:chOff x="6782850" y="3963416"/>
            <a:chExt cx="1713600" cy="1365547"/>
          </a:xfrm>
        </p:grpSpPr>
        <p:pic>
          <p:nvPicPr>
            <p:cNvPr id="157" name="Google Shape;157;p22"/>
            <p:cNvPicPr preferRelativeResize="0"/>
            <p:nvPr/>
          </p:nvPicPr>
          <p:blipFill>
            <a:blip r:embed="rId9">
              <a:alphaModFix/>
            </a:blip>
            <a:stretch>
              <a:fillRect/>
            </a:stretch>
          </p:blipFill>
          <p:spPr>
            <a:xfrm>
              <a:off x="6898873" y="3963416"/>
              <a:ext cx="1329253" cy="883400"/>
            </a:xfrm>
            <a:prstGeom prst="rect">
              <a:avLst/>
            </a:prstGeom>
            <a:noFill/>
            <a:ln>
              <a:noFill/>
            </a:ln>
          </p:spPr>
        </p:pic>
        <p:sp>
          <p:nvSpPr>
            <p:cNvPr id="166" name="Google Shape;166;p22"/>
            <p:cNvSpPr txBox="1"/>
            <p:nvPr/>
          </p:nvSpPr>
          <p:spPr>
            <a:xfrm>
              <a:off x="6782850" y="4845063"/>
              <a:ext cx="17136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clopot</a:t>
              </a:r>
              <a:endParaRPr b="1" sz="2000">
                <a:latin typeface="Poppins"/>
                <a:ea typeface="Poppins"/>
                <a:cs typeface="Poppins"/>
                <a:sym typeface="Poppins"/>
              </a:endParaRPr>
            </a:p>
          </p:txBody>
        </p:sp>
      </p:grpSp>
      <p:grpSp>
        <p:nvGrpSpPr>
          <p:cNvPr id="167" name="Google Shape;167;p22"/>
          <p:cNvGrpSpPr/>
          <p:nvPr/>
        </p:nvGrpSpPr>
        <p:grpSpPr>
          <a:xfrm>
            <a:off x="6706700" y="4859545"/>
            <a:ext cx="1846528" cy="1878292"/>
            <a:chOff x="6706700" y="4859545"/>
            <a:chExt cx="1846528" cy="1878292"/>
          </a:xfrm>
        </p:grpSpPr>
        <p:pic>
          <p:nvPicPr>
            <p:cNvPr id="168" name="Google Shape;168;p22"/>
            <p:cNvPicPr preferRelativeResize="0"/>
            <p:nvPr/>
          </p:nvPicPr>
          <p:blipFill>
            <a:blip r:embed="rId10">
              <a:alphaModFix/>
            </a:blip>
            <a:stretch>
              <a:fillRect/>
            </a:stretch>
          </p:blipFill>
          <p:spPr>
            <a:xfrm rot="1566719">
              <a:off x="7283780" y="5012626"/>
              <a:ext cx="1016669" cy="1384426"/>
            </a:xfrm>
            <a:prstGeom prst="rect">
              <a:avLst/>
            </a:prstGeom>
            <a:noFill/>
            <a:ln>
              <a:noFill/>
            </a:ln>
          </p:spPr>
        </p:pic>
        <p:sp>
          <p:nvSpPr>
            <p:cNvPr id="169" name="Google Shape;169;p22"/>
            <p:cNvSpPr txBox="1"/>
            <p:nvPr/>
          </p:nvSpPr>
          <p:spPr>
            <a:xfrm>
              <a:off x="6706700" y="6253938"/>
              <a:ext cx="17136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lână</a:t>
              </a:r>
              <a:endParaRPr b="1" sz="2000">
                <a:latin typeface="Poppins"/>
                <a:ea typeface="Poppins"/>
                <a:cs typeface="Poppins"/>
                <a:sym typeface="Poppins"/>
              </a:endParaRPr>
            </a:p>
          </p:txBody>
        </p:sp>
      </p:grpSp>
      <p:sp>
        <p:nvSpPr>
          <p:cNvPr id="170" name="Google Shape;170;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11">
                  <a:extLst>
                    <a:ext uri="{A12FA001-AC4F-418D-AE19-62706E023703}">
                      <ahyp:hlinkClr val="tx"/>
                    </a:ext>
                  </a:extLst>
                </a:hlinkClick>
              </a:rPr>
              <a:t>www.romanaimpreuna.ro</a:t>
            </a:r>
            <a:endParaRPr sz="1800"/>
          </a:p>
        </p:txBody>
      </p:sp>
      <p:pic>
        <p:nvPicPr>
          <p:cNvPr id="171" name="Google Shape;171;p22"/>
          <p:cNvPicPr preferRelativeResize="0"/>
          <p:nvPr/>
        </p:nvPicPr>
        <p:blipFill>
          <a:blip r:embed="rId12">
            <a:alphaModFix/>
          </a:blip>
          <a:stretch>
            <a:fillRect/>
          </a:stretch>
        </p:blipFill>
        <p:spPr>
          <a:xfrm>
            <a:off x="2580170" y="101170"/>
            <a:ext cx="606029" cy="555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1000"/>
                                        <p:tgtEl>
                                          <p:spTgt spid="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000"/>
                                        <p:tgtEl>
                                          <p:spTgt spid="1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1000"/>
                                        <p:tgtEl>
                                          <p:spTgt spid="1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1000"/>
                                        <p:tgtEl>
                                          <p:spTgt spid="1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75" name="Shape 175"/>
        <p:cNvGrpSpPr/>
        <p:nvPr/>
      </p:nvGrpSpPr>
      <p:grpSpPr>
        <a:xfrm>
          <a:off x="0" y="0"/>
          <a:ext cx="0" cy="0"/>
          <a:chOff x="0" y="0"/>
          <a:chExt cx="0" cy="0"/>
        </a:xfrm>
      </p:grpSpPr>
      <p:sp>
        <p:nvSpPr>
          <p:cNvPr id="176" name="Google Shape;176;p23"/>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Potrivește</a:t>
            </a:r>
            <a:r>
              <a:rPr lang="en" sz="2400">
                <a:solidFill>
                  <a:srgbClr val="008DD2"/>
                </a:solidFill>
                <a:latin typeface="Poppins"/>
                <a:ea typeface="Poppins"/>
                <a:cs typeface="Poppins"/>
                <a:sym typeface="Poppins"/>
              </a:rPr>
              <a:t> imaginile.</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77" name="Google Shape;177;p23"/>
          <p:cNvPicPr preferRelativeResize="0"/>
          <p:nvPr/>
        </p:nvPicPr>
        <p:blipFill>
          <a:blip r:embed="rId3">
            <a:alphaModFix/>
          </a:blip>
          <a:stretch>
            <a:fillRect/>
          </a:stretch>
        </p:blipFill>
        <p:spPr>
          <a:xfrm>
            <a:off x="6802762" y="976012"/>
            <a:ext cx="1031904" cy="1490674"/>
          </a:xfrm>
          <a:prstGeom prst="rect">
            <a:avLst/>
          </a:prstGeom>
          <a:noFill/>
          <a:ln>
            <a:noFill/>
          </a:ln>
        </p:spPr>
      </p:pic>
      <p:pic>
        <p:nvPicPr>
          <p:cNvPr id="178" name="Google Shape;178;p23"/>
          <p:cNvPicPr preferRelativeResize="0"/>
          <p:nvPr/>
        </p:nvPicPr>
        <p:blipFill>
          <a:blip r:embed="rId4">
            <a:alphaModFix/>
          </a:blip>
          <a:stretch>
            <a:fillRect/>
          </a:stretch>
        </p:blipFill>
        <p:spPr>
          <a:xfrm>
            <a:off x="6771175" y="3966068"/>
            <a:ext cx="1546449" cy="1319994"/>
          </a:xfrm>
          <a:prstGeom prst="rect">
            <a:avLst/>
          </a:prstGeom>
          <a:noFill/>
          <a:ln>
            <a:noFill/>
          </a:ln>
        </p:spPr>
      </p:pic>
      <p:pic>
        <p:nvPicPr>
          <p:cNvPr id="179" name="Google Shape;179;p23"/>
          <p:cNvPicPr preferRelativeResize="0"/>
          <p:nvPr/>
        </p:nvPicPr>
        <p:blipFill>
          <a:blip r:embed="rId5">
            <a:alphaModFix/>
          </a:blip>
          <a:stretch>
            <a:fillRect/>
          </a:stretch>
        </p:blipFill>
        <p:spPr>
          <a:xfrm>
            <a:off x="6774087" y="2571774"/>
            <a:ext cx="1546451" cy="1324476"/>
          </a:xfrm>
          <a:prstGeom prst="rect">
            <a:avLst/>
          </a:prstGeom>
          <a:noFill/>
          <a:ln>
            <a:noFill/>
          </a:ln>
        </p:spPr>
      </p:pic>
      <p:pic>
        <p:nvPicPr>
          <p:cNvPr id="180" name="Google Shape;180;p23"/>
          <p:cNvPicPr preferRelativeResize="0"/>
          <p:nvPr/>
        </p:nvPicPr>
        <p:blipFill>
          <a:blip r:embed="rId6">
            <a:alphaModFix/>
          </a:blip>
          <a:stretch>
            <a:fillRect/>
          </a:stretch>
        </p:blipFill>
        <p:spPr>
          <a:xfrm flipH="1">
            <a:off x="6946249" y="5314200"/>
            <a:ext cx="1371375" cy="1388999"/>
          </a:xfrm>
          <a:prstGeom prst="rect">
            <a:avLst/>
          </a:prstGeom>
          <a:noFill/>
          <a:ln>
            <a:noFill/>
          </a:ln>
        </p:spPr>
      </p:pic>
      <p:cxnSp>
        <p:nvCxnSpPr>
          <p:cNvPr id="181" name="Google Shape;181;p23"/>
          <p:cNvCxnSpPr/>
          <p:nvPr/>
        </p:nvCxnSpPr>
        <p:spPr>
          <a:xfrm rot="10800000">
            <a:off x="2286000" y="3377900"/>
            <a:ext cx="4572000" cy="1231800"/>
          </a:xfrm>
          <a:prstGeom prst="straightConnector1">
            <a:avLst/>
          </a:prstGeom>
          <a:noFill/>
          <a:ln cap="flat" cmpd="sng" w="76200">
            <a:solidFill>
              <a:schemeClr val="dk2"/>
            </a:solidFill>
            <a:prstDash val="solid"/>
            <a:round/>
            <a:headEnd len="med" w="med" type="none"/>
            <a:tailEnd len="med" w="med" type="triangle"/>
          </a:ln>
        </p:spPr>
      </p:cxnSp>
      <p:cxnSp>
        <p:nvCxnSpPr>
          <p:cNvPr id="182" name="Google Shape;182;p23"/>
          <p:cNvCxnSpPr>
            <a:stCxn id="177" idx="1"/>
          </p:cNvCxnSpPr>
          <p:nvPr/>
        </p:nvCxnSpPr>
        <p:spPr>
          <a:xfrm flipH="1">
            <a:off x="2546962" y="1721349"/>
            <a:ext cx="4255800" cy="4232100"/>
          </a:xfrm>
          <a:prstGeom prst="straightConnector1">
            <a:avLst/>
          </a:prstGeom>
          <a:noFill/>
          <a:ln cap="flat" cmpd="sng" w="76200">
            <a:solidFill>
              <a:schemeClr val="dk2"/>
            </a:solidFill>
            <a:prstDash val="solid"/>
            <a:round/>
            <a:headEnd len="med" w="med" type="none"/>
            <a:tailEnd len="med" w="med" type="triangle"/>
          </a:ln>
        </p:spPr>
      </p:cxnSp>
      <p:cxnSp>
        <p:nvCxnSpPr>
          <p:cNvPr id="183" name="Google Shape;183;p23"/>
          <p:cNvCxnSpPr/>
          <p:nvPr/>
        </p:nvCxnSpPr>
        <p:spPr>
          <a:xfrm flipH="1">
            <a:off x="2769125" y="3377900"/>
            <a:ext cx="4074600" cy="1314900"/>
          </a:xfrm>
          <a:prstGeom prst="straightConnector1">
            <a:avLst/>
          </a:prstGeom>
          <a:noFill/>
          <a:ln cap="flat" cmpd="sng" w="76200">
            <a:solidFill>
              <a:schemeClr val="dk2"/>
            </a:solidFill>
            <a:prstDash val="solid"/>
            <a:round/>
            <a:headEnd len="med" w="med" type="none"/>
            <a:tailEnd len="med" w="med" type="triangle"/>
          </a:ln>
        </p:spPr>
      </p:cxnSp>
      <p:cxnSp>
        <p:nvCxnSpPr>
          <p:cNvPr id="184" name="Google Shape;184;p23"/>
          <p:cNvCxnSpPr/>
          <p:nvPr/>
        </p:nvCxnSpPr>
        <p:spPr>
          <a:xfrm rot="10800000">
            <a:off x="2724375" y="1931425"/>
            <a:ext cx="4276200" cy="4342200"/>
          </a:xfrm>
          <a:prstGeom prst="straightConnector1">
            <a:avLst/>
          </a:prstGeom>
          <a:noFill/>
          <a:ln cap="flat" cmpd="sng" w="76200">
            <a:solidFill>
              <a:schemeClr val="dk2"/>
            </a:solidFill>
            <a:prstDash val="solid"/>
            <a:round/>
            <a:headEnd len="med" w="med" type="none"/>
            <a:tailEnd len="med" w="med" type="triangle"/>
          </a:ln>
        </p:spPr>
      </p:cxnSp>
      <p:grpSp>
        <p:nvGrpSpPr>
          <p:cNvPr id="185" name="Google Shape;185;p23"/>
          <p:cNvGrpSpPr/>
          <p:nvPr/>
        </p:nvGrpSpPr>
        <p:grpSpPr>
          <a:xfrm>
            <a:off x="916187" y="1168261"/>
            <a:ext cx="1546450" cy="1450814"/>
            <a:chOff x="1068587" y="1168261"/>
            <a:chExt cx="1546450" cy="1450814"/>
          </a:xfrm>
        </p:grpSpPr>
        <p:pic>
          <p:nvPicPr>
            <p:cNvPr id="186" name="Google Shape;186;p23"/>
            <p:cNvPicPr preferRelativeResize="0"/>
            <p:nvPr/>
          </p:nvPicPr>
          <p:blipFill>
            <a:blip r:embed="rId7">
              <a:alphaModFix/>
            </a:blip>
            <a:stretch>
              <a:fillRect/>
            </a:stretch>
          </p:blipFill>
          <p:spPr>
            <a:xfrm>
              <a:off x="1068587" y="1168261"/>
              <a:ext cx="1546450" cy="1035614"/>
            </a:xfrm>
            <a:prstGeom prst="rect">
              <a:avLst/>
            </a:prstGeom>
            <a:noFill/>
            <a:ln>
              <a:noFill/>
            </a:ln>
            <a:effectLst>
              <a:outerShdw blurRad="57150" rotWithShape="0" algn="bl" dir="5400000" dist="19050">
                <a:srgbClr val="000000">
                  <a:alpha val="50000"/>
                </a:srgbClr>
              </a:outerShdw>
            </a:effectLst>
          </p:spPr>
        </p:pic>
        <p:sp>
          <p:nvSpPr>
            <p:cNvPr id="187" name="Google Shape;187;p23"/>
            <p:cNvSpPr txBox="1"/>
            <p:nvPr/>
          </p:nvSpPr>
          <p:spPr>
            <a:xfrm>
              <a:off x="1499513" y="2135175"/>
              <a:ext cx="8481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lac</a:t>
              </a:r>
              <a:endParaRPr b="1" sz="2000">
                <a:latin typeface="Poppins"/>
                <a:ea typeface="Poppins"/>
                <a:cs typeface="Poppins"/>
                <a:sym typeface="Poppins"/>
              </a:endParaRPr>
            </a:p>
          </p:txBody>
        </p:sp>
      </p:grpSp>
      <p:grpSp>
        <p:nvGrpSpPr>
          <p:cNvPr id="188" name="Google Shape;188;p23"/>
          <p:cNvGrpSpPr/>
          <p:nvPr/>
        </p:nvGrpSpPr>
        <p:grpSpPr>
          <a:xfrm>
            <a:off x="873397" y="2655001"/>
            <a:ext cx="1689303" cy="1273512"/>
            <a:chOff x="873397" y="2655001"/>
            <a:chExt cx="1689303" cy="1273512"/>
          </a:xfrm>
        </p:grpSpPr>
        <p:pic>
          <p:nvPicPr>
            <p:cNvPr id="189" name="Google Shape;189;p23"/>
            <p:cNvPicPr preferRelativeResize="0"/>
            <p:nvPr/>
          </p:nvPicPr>
          <p:blipFill>
            <a:blip r:embed="rId8">
              <a:alphaModFix/>
            </a:blip>
            <a:stretch>
              <a:fillRect/>
            </a:stretch>
          </p:blipFill>
          <p:spPr>
            <a:xfrm rot="4146599">
              <a:off x="1458440" y="2375268"/>
              <a:ext cx="501596" cy="1597864"/>
            </a:xfrm>
            <a:prstGeom prst="rect">
              <a:avLst/>
            </a:prstGeom>
            <a:noFill/>
            <a:ln>
              <a:noFill/>
            </a:ln>
          </p:spPr>
        </p:pic>
        <p:sp>
          <p:nvSpPr>
            <p:cNvPr id="190" name="Google Shape;190;p23"/>
            <p:cNvSpPr txBox="1"/>
            <p:nvPr/>
          </p:nvSpPr>
          <p:spPr>
            <a:xfrm>
              <a:off x="1120900" y="3444613"/>
              <a:ext cx="14418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morcov</a:t>
              </a:r>
              <a:endParaRPr b="1" sz="2000">
                <a:latin typeface="Poppins"/>
                <a:ea typeface="Poppins"/>
                <a:cs typeface="Poppins"/>
                <a:sym typeface="Poppins"/>
              </a:endParaRPr>
            </a:p>
          </p:txBody>
        </p:sp>
      </p:grpSp>
      <p:grpSp>
        <p:nvGrpSpPr>
          <p:cNvPr id="191" name="Google Shape;191;p23"/>
          <p:cNvGrpSpPr/>
          <p:nvPr/>
        </p:nvGrpSpPr>
        <p:grpSpPr>
          <a:xfrm>
            <a:off x="1068575" y="3972825"/>
            <a:ext cx="1709975" cy="1366800"/>
            <a:chOff x="1068575" y="3972825"/>
            <a:chExt cx="1709975" cy="1366800"/>
          </a:xfrm>
        </p:grpSpPr>
        <p:pic>
          <p:nvPicPr>
            <p:cNvPr id="192" name="Google Shape;192;p23"/>
            <p:cNvPicPr preferRelativeResize="0"/>
            <p:nvPr/>
          </p:nvPicPr>
          <p:blipFill>
            <a:blip r:embed="rId9">
              <a:alphaModFix/>
            </a:blip>
            <a:stretch>
              <a:fillRect/>
            </a:stretch>
          </p:blipFill>
          <p:spPr>
            <a:xfrm>
              <a:off x="1068575" y="3972825"/>
              <a:ext cx="1709975" cy="1035625"/>
            </a:xfrm>
            <a:prstGeom prst="rect">
              <a:avLst/>
            </a:prstGeom>
            <a:noFill/>
            <a:ln>
              <a:noFill/>
            </a:ln>
          </p:spPr>
        </p:pic>
        <p:sp>
          <p:nvSpPr>
            <p:cNvPr id="193" name="Google Shape;193;p23"/>
            <p:cNvSpPr txBox="1"/>
            <p:nvPr/>
          </p:nvSpPr>
          <p:spPr>
            <a:xfrm>
              <a:off x="1173250" y="4855725"/>
              <a:ext cx="14418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noroi</a:t>
              </a:r>
              <a:endParaRPr b="1" sz="2000">
                <a:latin typeface="Poppins"/>
                <a:ea typeface="Poppins"/>
                <a:cs typeface="Poppins"/>
                <a:sym typeface="Poppins"/>
              </a:endParaRPr>
            </a:p>
          </p:txBody>
        </p:sp>
      </p:grpSp>
      <p:grpSp>
        <p:nvGrpSpPr>
          <p:cNvPr id="194" name="Google Shape;194;p23"/>
          <p:cNvGrpSpPr/>
          <p:nvPr/>
        </p:nvGrpSpPr>
        <p:grpSpPr>
          <a:xfrm>
            <a:off x="1160625" y="5368526"/>
            <a:ext cx="1441800" cy="1388999"/>
            <a:chOff x="1160625" y="5368526"/>
            <a:chExt cx="1441800" cy="1388999"/>
          </a:xfrm>
        </p:grpSpPr>
        <p:pic>
          <p:nvPicPr>
            <p:cNvPr id="195" name="Google Shape;195;p23"/>
            <p:cNvPicPr preferRelativeResize="0"/>
            <p:nvPr/>
          </p:nvPicPr>
          <p:blipFill>
            <a:blip r:embed="rId10">
              <a:alphaModFix/>
            </a:blip>
            <a:stretch>
              <a:fillRect/>
            </a:stretch>
          </p:blipFill>
          <p:spPr>
            <a:xfrm>
              <a:off x="1457417" y="5368526"/>
              <a:ext cx="848233" cy="1023300"/>
            </a:xfrm>
            <a:prstGeom prst="rect">
              <a:avLst/>
            </a:prstGeom>
            <a:noFill/>
            <a:ln>
              <a:noFill/>
            </a:ln>
          </p:spPr>
        </p:pic>
        <p:sp>
          <p:nvSpPr>
            <p:cNvPr id="196" name="Google Shape;196;p23"/>
            <p:cNvSpPr txBox="1"/>
            <p:nvPr/>
          </p:nvSpPr>
          <p:spPr>
            <a:xfrm>
              <a:off x="1160625" y="6273625"/>
              <a:ext cx="1441800" cy="48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Poppins"/>
                  <a:ea typeface="Poppins"/>
                  <a:cs typeface="Poppins"/>
                  <a:sym typeface="Poppins"/>
                </a:rPr>
                <a:t>ou</a:t>
              </a:r>
              <a:endParaRPr b="1" sz="2000">
                <a:latin typeface="Poppins"/>
                <a:ea typeface="Poppins"/>
                <a:cs typeface="Poppins"/>
                <a:sym typeface="Poppins"/>
              </a:endParaRPr>
            </a:p>
          </p:txBody>
        </p:sp>
      </p:grpSp>
      <p:sp>
        <p:nvSpPr>
          <p:cNvPr id="197" name="Google Shape;197;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11">
                  <a:extLst>
                    <a:ext uri="{A12FA001-AC4F-418D-AE19-62706E023703}">
                      <ahyp:hlinkClr val="tx"/>
                    </a:ext>
                  </a:extLst>
                </a:hlinkClick>
              </a:rPr>
              <a:t>www.romanaimpreuna.ro</a:t>
            </a:r>
            <a:endParaRPr sz="1800"/>
          </a:p>
        </p:txBody>
      </p:sp>
      <p:pic>
        <p:nvPicPr>
          <p:cNvPr id="198" name="Google Shape;198;p23"/>
          <p:cNvPicPr preferRelativeResize="0"/>
          <p:nvPr/>
        </p:nvPicPr>
        <p:blipFill>
          <a:blip r:embed="rId12">
            <a:alphaModFix/>
          </a:blip>
          <a:stretch>
            <a:fillRect/>
          </a:stretch>
        </p:blipFill>
        <p:spPr>
          <a:xfrm>
            <a:off x="2580170" y="101170"/>
            <a:ext cx="606029" cy="555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2"/>
                                        </p:tgtEl>
                                        <p:attrNameLst>
                                          <p:attrName>style.visibility</p:attrName>
                                        </p:attrNameLst>
                                      </p:cBhvr>
                                      <p:to>
                                        <p:strVal val="visible"/>
                                      </p:to>
                                    </p:set>
                                    <p:animEffect filter="fade" transition="in">
                                      <p:cBhvr>
                                        <p:cTn dur="1000"/>
                                        <p:tgtEl>
                                          <p:spTgt spid="1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1000"/>
                                        <p:tgtEl>
                                          <p:spTgt spid="1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4"/>
          <p:cNvPicPr preferRelativeResize="0"/>
          <p:nvPr/>
        </p:nvPicPr>
        <p:blipFill rotWithShape="1">
          <a:blip r:embed="rId3">
            <a:alphaModFix/>
          </a:blip>
          <a:srcRect b="11158" l="0" r="12572" t="0"/>
          <a:stretch/>
        </p:blipFill>
        <p:spPr>
          <a:xfrm>
            <a:off x="0" y="0"/>
            <a:ext cx="9144003" cy="6857999"/>
          </a:xfrm>
          <a:prstGeom prst="rect">
            <a:avLst/>
          </a:prstGeom>
          <a:noFill/>
          <a:ln>
            <a:noFill/>
          </a:ln>
        </p:spPr>
      </p:pic>
      <p:pic>
        <p:nvPicPr>
          <p:cNvPr id="204" name="Google Shape;204;p24"/>
          <p:cNvPicPr preferRelativeResize="0"/>
          <p:nvPr/>
        </p:nvPicPr>
        <p:blipFill>
          <a:blip r:embed="rId4">
            <a:alphaModFix/>
          </a:blip>
          <a:stretch>
            <a:fillRect/>
          </a:stretch>
        </p:blipFill>
        <p:spPr>
          <a:xfrm>
            <a:off x="1939000" y="0"/>
            <a:ext cx="1468500" cy="1386500"/>
          </a:xfrm>
          <a:prstGeom prst="rect">
            <a:avLst/>
          </a:prstGeom>
          <a:noFill/>
          <a:ln>
            <a:noFill/>
          </a:ln>
        </p:spPr>
      </p:pic>
      <p:sp>
        <p:nvSpPr>
          <p:cNvPr id="205" name="Google Shape;205;p24"/>
          <p:cNvSpPr txBox="1"/>
          <p:nvPr/>
        </p:nvSpPr>
        <p:spPr>
          <a:xfrm>
            <a:off x="1543050" y="138175"/>
            <a:ext cx="6558000" cy="1023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creăm: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Măști de animale</a:t>
            </a:r>
            <a:r>
              <a:rPr b="1" lang="en" sz="2400">
                <a:solidFill>
                  <a:srgbClr val="008DD2"/>
                </a:solidFill>
                <a:latin typeface="Poppins"/>
                <a:ea typeface="Poppins"/>
                <a:cs typeface="Poppins"/>
                <a:sym typeface="Poppins"/>
              </a:rPr>
              <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09" name="Shape 209"/>
        <p:cNvGrpSpPr/>
        <p:nvPr/>
      </p:nvGrpSpPr>
      <p:grpSpPr>
        <a:xfrm>
          <a:off x="0" y="0"/>
          <a:ext cx="0" cy="0"/>
          <a:chOff x="0" y="0"/>
          <a:chExt cx="0" cy="0"/>
        </a:xfrm>
      </p:grpSpPr>
      <p:sp>
        <p:nvSpPr>
          <p:cNvPr id="210" name="Google Shape;210;p25"/>
          <p:cNvSpPr txBox="1"/>
          <p:nvPr/>
        </p:nvSpPr>
        <p:spPr>
          <a:xfrm>
            <a:off x="5270825" y="2762350"/>
            <a:ext cx="3482400" cy="144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Taie </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rPr b="1" lang="en" sz="3600">
                <a:solidFill>
                  <a:srgbClr val="008DD2"/>
                </a:solidFill>
                <a:latin typeface="Poppins"/>
                <a:ea typeface="Poppins"/>
                <a:cs typeface="Poppins"/>
                <a:sym typeface="Poppins"/>
              </a:rPr>
              <a:t>conturul</a:t>
            </a:r>
            <a:endParaRPr b="1" sz="3600">
              <a:solidFill>
                <a:srgbClr val="008DD2"/>
              </a:solidFill>
              <a:latin typeface="Poppins"/>
              <a:ea typeface="Poppins"/>
              <a:cs typeface="Poppins"/>
              <a:sym typeface="Poppins"/>
            </a:endParaRPr>
          </a:p>
        </p:txBody>
      </p:sp>
      <p:pic>
        <p:nvPicPr>
          <p:cNvPr id="211" name="Google Shape;211;p25"/>
          <p:cNvPicPr preferRelativeResize="0"/>
          <p:nvPr/>
        </p:nvPicPr>
        <p:blipFill>
          <a:blip r:embed="rId3">
            <a:alphaModFix/>
          </a:blip>
          <a:stretch>
            <a:fillRect/>
          </a:stretch>
        </p:blipFill>
        <p:spPr>
          <a:xfrm>
            <a:off x="-228200" y="3429000"/>
            <a:ext cx="4800202" cy="3428999"/>
          </a:xfrm>
          <a:prstGeom prst="rect">
            <a:avLst/>
          </a:prstGeom>
          <a:noFill/>
          <a:ln>
            <a:noFill/>
          </a:ln>
        </p:spPr>
      </p:pic>
      <p:pic>
        <p:nvPicPr>
          <p:cNvPr id="212" name="Google Shape;212;p25"/>
          <p:cNvPicPr preferRelativeResize="0"/>
          <p:nvPr/>
        </p:nvPicPr>
        <p:blipFill>
          <a:blip r:embed="rId4">
            <a:alphaModFix/>
          </a:blip>
          <a:stretch>
            <a:fillRect/>
          </a:stretch>
        </p:blipFill>
        <p:spPr>
          <a:xfrm>
            <a:off x="-228200" y="-14"/>
            <a:ext cx="4800202" cy="342901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26"/>
          <p:cNvPicPr preferRelativeResize="0"/>
          <p:nvPr/>
        </p:nvPicPr>
        <p:blipFill>
          <a:blip r:embed="rId3">
            <a:alphaModFix/>
          </a:blip>
          <a:stretch>
            <a:fillRect/>
          </a:stretch>
        </p:blipFill>
        <p:spPr>
          <a:xfrm>
            <a:off x="4572000" y="3429000"/>
            <a:ext cx="4799577" cy="3428004"/>
          </a:xfrm>
          <a:prstGeom prst="rect">
            <a:avLst/>
          </a:prstGeom>
          <a:noFill/>
          <a:ln>
            <a:noFill/>
          </a:ln>
        </p:spPr>
      </p:pic>
      <p:pic>
        <p:nvPicPr>
          <p:cNvPr id="218" name="Google Shape;218;p26"/>
          <p:cNvPicPr preferRelativeResize="0"/>
          <p:nvPr/>
        </p:nvPicPr>
        <p:blipFill>
          <a:blip r:embed="rId4">
            <a:alphaModFix/>
          </a:blip>
          <a:stretch>
            <a:fillRect/>
          </a:stretch>
        </p:blipFill>
        <p:spPr>
          <a:xfrm>
            <a:off x="4560200" y="-763"/>
            <a:ext cx="4799578" cy="3428239"/>
          </a:xfrm>
          <a:prstGeom prst="rect">
            <a:avLst/>
          </a:prstGeom>
          <a:noFill/>
          <a:ln>
            <a:noFill/>
          </a:ln>
        </p:spPr>
      </p:pic>
      <p:pic>
        <p:nvPicPr>
          <p:cNvPr id="219" name="Google Shape;219;p26"/>
          <p:cNvPicPr preferRelativeResize="0"/>
          <p:nvPr/>
        </p:nvPicPr>
        <p:blipFill>
          <a:blip r:embed="rId5">
            <a:alphaModFix/>
          </a:blip>
          <a:stretch>
            <a:fillRect/>
          </a:stretch>
        </p:blipFill>
        <p:spPr>
          <a:xfrm>
            <a:off x="-227575" y="3428500"/>
            <a:ext cx="4799563" cy="3429000"/>
          </a:xfrm>
          <a:prstGeom prst="rect">
            <a:avLst/>
          </a:prstGeom>
          <a:noFill/>
          <a:ln>
            <a:noFill/>
          </a:ln>
        </p:spPr>
      </p:pic>
      <p:pic>
        <p:nvPicPr>
          <p:cNvPr id="220" name="Google Shape;220;p26"/>
          <p:cNvPicPr preferRelativeResize="0"/>
          <p:nvPr/>
        </p:nvPicPr>
        <p:blipFill>
          <a:blip r:embed="rId6">
            <a:alphaModFix/>
          </a:blip>
          <a:stretch>
            <a:fillRect/>
          </a:stretch>
        </p:blipFill>
        <p:spPr>
          <a:xfrm>
            <a:off x="-227575" y="0"/>
            <a:ext cx="4799576" cy="3427465"/>
          </a:xfrm>
          <a:prstGeom prst="rect">
            <a:avLst/>
          </a:prstGeom>
          <a:noFill/>
          <a:ln>
            <a:noFill/>
          </a:ln>
        </p:spPr>
      </p:pic>
      <p:sp>
        <p:nvSpPr>
          <p:cNvPr id="221" name="Google Shape;221;p26"/>
          <p:cNvSpPr txBox="1"/>
          <p:nvPr/>
        </p:nvSpPr>
        <p:spPr>
          <a:xfrm>
            <a:off x="937100" y="1108550"/>
            <a:ext cx="2592900" cy="79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Taie urechile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rPr b="1" lang="en" sz="3600">
                <a:solidFill>
                  <a:srgbClr val="008DD2"/>
                </a:solidFill>
                <a:latin typeface="Poppins"/>
                <a:ea typeface="Poppins"/>
                <a:cs typeface="Poppins"/>
                <a:sym typeface="Poppins"/>
              </a:rPr>
              <a:t>ș</a:t>
            </a:r>
            <a:r>
              <a:rPr b="1" lang="en" sz="3600">
                <a:solidFill>
                  <a:srgbClr val="008DD2"/>
                </a:solidFill>
                <a:latin typeface="Poppins"/>
                <a:ea typeface="Poppins"/>
                <a:cs typeface="Poppins"/>
                <a:sym typeface="Poppins"/>
              </a:rPr>
              <a:t>i ochii</a:t>
            </a:r>
            <a:endParaRPr b="1" sz="3600">
              <a:solidFill>
                <a:srgbClr val="008DD2"/>
              </a:solidFill>
              <a:latin typeface="Poppins"/>
              <a:ea typeface="Poppins"/>
              <a:cs typeface="Poppins"/>
              <a:sym typeface="Poppi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25" name="Shape 225"/>
        <p:cNvGrpSpPr/>
        <p:nvPr/>
      </p:nvGrpSpPr>
      <p:grpSpPr>
        <a:xfrm>
          <a:off x="0" y="0"/>
          <a:ext cx="0" cy="0"/>
          <a:chOff x="0" y="0"/>
          <a:chExt cx="0" cy="0"/>
        </a:xfrm>
      </p:grpSpPr>
      <p:sp>
        <p:nvSpPr>
          <p:cNvPr id="226" name="Google Shape;226;p27"/>
          <p:cNvSpPr txBox="1"/>
          <p:nvPr/>
        </p:nvSpPr>
        <p:spPr>
          <a:xfrm>
            <a:off x="4870875" y="766200"/>
            <a:ext cx="3968100" cy="189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Colorează, adaugă detalii și lipește.</a:t>
            </a:r>
            <a:endParaRPr b="1" sz="3600">
              <a:solidFill>
                <a:srgbClr val="008DD2"/>
              </a:solidFill>
              <a:latin typeface="Poppins"/>
              <a:ea typeface="Poppins"/>
              <a:cs typeface="Poppins"/>
              <a:sym typeface="Poppins"/>
            </a:endParaRPr>
          </a:p>
        </p:txBody>
      </p:sp>
      <p:pic>
        <p:nvPicPr>
          <p:cNvPr id="227" name="Google Shape;227;p27"/>
          <p:cNvPicPr preferRelativeResize="0"/>
          <p:nvPr/>
        </p:nvPicPr>
        <p:blipFill>
          <a:blip r:embed="rId3">
            <a:alphaModFix/>
          </a:blip>
          <a:stretch>
            <a:fillRect/>
          </a:stretch>
        </p:blipFill>
        <p:spPr>
          <a:xfrm>
            <a:off x="-228200" y="0"/>
            <a:ext cx="4800193" cy="3429001"/>
          </a:xfrm>
          <a:prstGeom prst="rect">
            <a:avLst/>
          </a:prstGeom>
          <a:noFill/>
          <a:ln>
            <a:noFill/>
          </a:ln>
        </p:spPr>
      </p:pic>
      <p:pic>
        <p:nvPicPr>
          <p:cNvPr id="228" name="Google Shape;228;p27"/>
          <p:cNvPicPr preferRelativeResize="0"/>
          <p:nvPr/>
        </p:nvPicPr>
        <p:blipFill>
          <a:blip r:embed="rId4">
            <a:alphaModFix/>
          </a:blip>
          <a:stretch>
            <a:fillRect/>
          </a:stretch>
        </p:blipFill>
        <p:spPr>
          <a:xfrm>
            <a:off x="-228200" y="3429001"/>
            <a:ext cx="4800202" cy="3427940"/>
          </a:xfrm>
          <a:prstGeom prst="rect">
            <a:avLst/>
          </a:prstGeom>
          <a:noFill/>
          <a:ln>
            <a:noFill/>
          </a:ln>
        </p:spPr>
      </p:pic>
      <p:pic>
        <p:nvPicPr>
          <p:cNvPr id="229" name="Google Shape;229;p27"/>
          <p:cNvPicPr preferRelativeResize="0"/>
          <p:nvPr/>
        </p:nvPicPr>
        <p:blipFill>
          <a:blip r:embed="rId5">
            <a:alphaModFix/>
          </a:blip>
          <a:stretch>
            <a:fillRect/>
          </a:stretch>
        </p:blipFill>
        <p:spPr>
          <a:xfrm>
            <a:off x="4570450" y="3429000"/>
            <a:ext cx="4568957" cy="342795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33" name="Shape 233"/>
        <p:cNvGrpSpPr/>
        <p:nvPr/>
      </p:nvGrpSpPr>
      <p:grpSpPr>
        <a:xfrm>
          <a:off x="0" y="0"/>
          <a:ext cx="0" cy="0"/>
          <a:chOff x="0" y="0"/>
          <a:chExt cx="0" cy="0"/>
        </a:xfrm>
      </p:grpSpPr>
      <p:pic>
        <p:nvPicPr>
          <p:cNvPr id="234" name="Google Shape;234;p28"/>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235" name="Google Shape;235;p28"/>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236" name="Google Shape;236;p28"/>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r>
              <a:rPr b="1" lang="en" sz="3600">
                <a:solidFill>
                  <a:srgbClr val="008DD2"/>
                </a:solidFill>
                <a:latin typeface="Poppins"/>
                <a:ea typeface="Poppins"/>
                <a:cs typeface="Poppins"/>
                <a:sym typeface="Poppins"/>
              </a:rPr>
              <a: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fereastră prezintă lucrarea realizată.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37" name="Google Shape;237;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41" name="Shape 241"/>
        <p:cNvGrpSpPr/>
        <p:nvPr/>
      </p:nvGrpSpPr>
      <p:grpSpPr>
        <a:xfrm>
          <a:off x="0" y="0"/>
          <a:ext cx="0" cy="0"/>
          <a:chOff x="0" y="0"/>
          <a:chExt cx="0" cy="0"/>
        </a:xfrm>
      </p:grpSpPr>
      <p:pic>
        <p:nvPicPr>
          <p:cNvPr id="242" name="Google Shape;242;p29"/>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43" name="Google Shape;243;p29"/>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r>
              <a:rPr b="1" lang="en" sz="6200">
                <a:solidFill>
                  <a:srgbClr val="008DD2"/>
                </a:solidFill>
                <a:latin typeface="Poppins"/>
                <a:ea typeface="Poppins"/>
                <a:cs typeface="Poppins"/>
                <a:sym typeface="Poppins"/>
              </a:rPr>
              <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44" name="Google Shape;244;p29"/>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45" name="Google Shape;245;p29"/>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46" name="Google Shape;246;p2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a:t>
            </a:r>
            <a:r>
              <a:rPr lang="en" sz="1800">
                <a:solidFill>
                  <a:srgbClr val="008DD2"/>
                </a:solidFill>
                <a:latin typeface="Poppins"/>
                <a:ea typeface="Poppins"/>
                <a:cs typeface="Poppins"/>
                <a:sym typeface="Poppins"/>
              </a:rPr>
              <a:t>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Introducere și reguli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pic>
        <p:nvPicPr>
          <p:cNvPr id="72" name="Google Shape;72;p15"/>
          <p:cNvPicPr preferRelativeResize="0"/>
          <p:nvPr/>
        </p:nvPicPr>
        <p:blipFill rotWithShape="1">
          <a:blip r:embed="rId3">
            <a:alphaModFix/>
          </a:blip>
          <a:srcRect b="0" l="1864" r="0" t="0"/>
          <a:stretch/>
        </p:blipFill>
        <p:spPr>
          <a:xfrm>
            <a:off x="4666562" y="1080325"/>
            <a:ext cx="3998697" cy="3267050"/>
          </a:xfrm>
          <a:prstGeom prst="rect">
            <a:avLst/>
          </a:prstGeom>
          <a:noFill/>
          <a:ln>
            <a:noFill/>
          </a:ln>
        </p:spPr>
      </p:pic>
      <p:sp>
        <p:nvSpPr>
          <p:cNvPr id="73" name="Google Shape;73;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74" name="Google Shape;74;p15"/>
          <p:cNvPicPr preferRelativeResize="0"/>
          <p:nvPr/>
        </p:nvPicPr>
        <p:blipFill rotWithShape="1">
          <a:blip r:embed="rId4">
            <a:alphaModFix/>
          </a:blip>
          <a:srcRect b="0" l="0" r="9657" t="0"/>
          <a:stretch/>
        </p:blipFill>
        <p:spPr>
          <a:xfrm>
            <a:off x="478738" y="1080325"/>
            <a:ext cx="3998702" cy="3267052"/>
          </a:xfrm>
          <a:prstGeom prst="rect">
            <a:avLst/>
          </a:prstGeom>
          <a:noFill/>
          <a:ln>
            <a:noFill/>
          </a:ln>
        </p:spPr>
      </p:pic>
      <p:sp>
        <p:nvSpPr>
          <p:cNvPr id="75" name="Google Shape;75;p15"/>
          <p:cNvSpPr txBox="1"/>
          <p:nvPr/>
        </p:nvSpPr>
        <p:spPr>
          <a:xfrm>
            <a:off x="792950" y="4800600"/>
            <a:ext cx="7565100" cy="16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008DD2"/>
              </a:solidFill>
              <a:latin typeface="Didact Gothic"/>
              <a:ea typeface="Didact Gothic"/>
              <a:cs typeface="Didact Gothic"/>
              <a:sym typeface="Didact Gothic"/>
            </a:endParaRPr>
          </a:p>
        </p:txBody>
      </p:sp>
      <p:sp>
        <p:nvSpPr>
          <p:cNvPr id="76" name="Google Shape;76;p15"/>
          <p:cNvSpPr txBox="1"/>
          <p:nvPr/>
        </p:nvSpPr>
        <p:spPr>
          <a:xfrm>
            <a:off x="497250" y="4404400"/>
            <a:ext cx="3998700" cy="1547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o farfurie de hârtie de unică folosință albă sau o bucată rotundă de carton</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carioci sau creioane colorate</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f</a:t>
            </a:r>
            <a:r>
              <a:rPr lang="en" sz="2000">
                <a:solidFill>
                  <a:srgbClr val="008DD2"/>
                </a:solidFill>
                <a:latin typeface="Poppins"/>
                <a:ea typeface="Poppins"/>
                <a:cs typeface="Poppins"/>
                <a:sym typeface="Poppins"/>
              </a:rPr>
              <a:t>oarfecă</a:t>
            </a:r>
            <a:endParaRPr sz="2000">
              <a:solidFill>
                <a:srgbClr val="008DD2"/>
              </a:solidFill>
              <a:latin typeface="Poppins"/>
              <a:ea typeface="Poppins"/>
              <a:cs typeface="Poppins"/>
              <a:sym typeface="Poppins"/>
            </a:endParaRPr>
          </a:p>
          <a:p>
            <a:pPr indent="0" lvl="0" marL="0" rtl="0" algn="l">
              <a:spcBef>
                <a:spcPts val="0"/>
              </a:spcBef>
              <a:spcAft>
                <a:spcPts val="0"/>
              </a:spcAft>
              <a:buNone/>
            </a:pPr>
            <a:r>
              <a:t/>
            </a:r>
            <a:endParaRPr sz="20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7" name="Google Shape;77;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Ce să pregătiți?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Pregătește pentru acest atelier:</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8" name="Google Shape;78;p15"/>
          <p:cNvSpPr txBox="1"/>
          <p:nvPr/>
        </p:nvSpPr>
        <p:spPr>
          <a:xfrm>
            <a:off x="4540325" y="4404400"/>
            <a:ext cx="4481100" cy="166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2000">
                <a:solidFill>
                  <a:srgbClr val="008DD2"/>
                </a:solidFill>
                <a:latin typeface="Poppins"/>
                <a:ea typeface="Poppins"/>
                <a:cs typeface="Poppins"/>
                <a:sym typeface="Poppins"/>
              </a:rPr>
              <a:t>O</a:t>
            </a:r>
            <a:r>
              <a:rPr i="1" lang="en" sz="2000">
                <a:solidFill>
                  <a:srgbClr val="008DD2"/>
                </a:solidFill>
                <a:latin typeface="Poppins"/>
                <a:ea typeface="Poppins"/>
                <a:cs typeface="Poppins"/>
                <a:sym typeface="Poppins"/>
              </a:rPr>
              <a:t>pțional</a:t>
            </a:r>
            <a:r>
              <a:rPr lang="en" sz="2000">
                <a:solidFill>
                  <a:srgbClr val="008DD2"/>
                </a:solidFill>
                <a:latin typeface="Poppins"/>
                <a:ea typeface="Poppins"/>
                <a:cs typeface="Poppins"/>
                <a:sym typeface="Poppins"/>
              </a:rPr>
              <a:t>: </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lipici</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ață sau elastic</a:t>
            </a:r>
            <a:endParaRPr sz="2000">
              <a:solidFill>
                <a:srgbClr val="008DD2"/>
              </a:solidFill>
              <a:latin typeface="Poppins"/>
              <a:ea typeface="Poppins"/>
              <a:cs typeface="Poppins"/>
              <a:sym typeface="Poppins"/>
            </a:endParaRPr>
          </a:p>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bucăți mici de hârtie colorată, pene, sclipici, vată sau alte elemente decorative.</a:t>
            </a:r>
            <a:endParaRPr sz="2000">
              <a:solidFill>
                <a:srgbClr val="008DD2"/>
              </a:solidFill>
              <a:latin typeface="Poppins"/>
              <a:ea typeface="Poppins"/>
              <a:cs typeface="Poppins"/>
              <a:sym typeface="Poppins"/>
            </a:endParaRPr>
          </a:p>
          <a:p>
            <a:pPr indent="0" lvl="0" marL="0" rtl="0" algn="l">
              <a:spcBef>
                <a:spcPts val="0"/>
              </a:spcBef>
              <a:spcAft>
                <a:spcPts val="0"/>
              </a:spcAft>
              <a:buNone/>
            </a:pPr>
            <a:r>
              <a:t/>
            </a:r>
            <a:endParaRPr sz="2000">
              <a:solidFill>
                <a:srgbClr val="008DD2"/>
              </a:solidFill>
              <a:latin typeface="Poppins"/>
              <a:ea typeface="Poppins"/>
              <a:cs typeface="Poppins"/>
              <a:sym typeface="Poppins"/>
            </a:endParaRPr>
          </a:p>
        </p:txBody>
      </p:sp>
      <p:sp>
        <p:nvSpPr>
          <p:cNvPr id="79" name="Google Shape;79;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3" name="Shape 83"/>
        <p:cNvGrpSpPr/>
        <p:nvPr/>
      </p:nvGrpSpPr>
      <p:grpSpPr>
        <a:xfrm>
          <a:off x="0" y="0"/>
          <a:ext cx="0" cy="0"/>
          <a:chOff x="0" y="0"/>
          <a:chExt cx="0" cy="0"/>
        </a:xfrm>
      </p:grpSpPr>
      <p:pic>
        <p:nvPicPr>
          <p:cNvPr id="84" name="Google Shape;84;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5" name="Google Shape;85;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6" name="Google Shape;86;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7" name="Google Shape;87;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91" name="Shape 91"/>
        <p:cNvGrpSpPr/>
        <p:nvPr/>
      </p:nvGrpSpPr>
      <p:grpSpPr>
        <a:xfrm>
          <a:off x="0" y="0"/>
          <a:ext cx="0" cy="0"/>
          <a:chOff x="0" y="0"/>
          <a:chExt cx="0" cy="0"/>
        </a:xfrm>
      </p:grpSpPr>
      <p:pic>
        <p:nvPicPr>
          <p:cNvPr id="92" name="Google Shape;92;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3" name="Google Shape;93;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4" name="Google Shape;94;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5" name="Google Shape;95;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6" name="Google Shape;96;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18"/>
          <p:cNvPicPr preferRelativeResize="0"/>
          <p:nvPr/>
        </p:nvPicPr>
        <p:blipFill>
          <a:blip r:embed="rId3">
            <a:alphaModFix/>
          </a:blip>
          <a:stretch>
            <a:fillRect/>
          </a:stretch>
        </p:blipFill>
        <p:spPr>
          <a:xfrm>
            <a:off x="-323175" y="-59612"/>
            <a:ext cx="9790351" cy="6977222"/>
          </a:xfrm>
          <a:prstGeom prst="rect">
            <a:avLst/>
          </a:prstGeom>
          <a:noFill/>
          <a:ln>
            <a:noFill/>
          </a:ln>
        </p:spPr>
      </p:pic>
      <p:sp>
        <p:nvSpPr>
          <p:cNvPr id="102" name="Google Shape;102;p1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6" name="Shape 106"/>
        <p:cNvGrpSpPr/>
        <p:nvPr/>
      </p:nvGrpSpPr>
      <p:grpSpPr>
        <a:xfrm>
          <a:off x="0" y="0"/>
          <a:ext cx="0" cy="0"/>
          <a:chOff x="0" y="0"/>
          <a:chExt cx="0" cy="0"/>
        </a:xfrm>
      </p:grpSpPr>
      <p:sp>
        <p:nvSpPr>
          <p:cNvPr id="107" name="Google Shape;107;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ânta!</a:t>
            </a:r>
            <a:endParaRPr sz="2400">
              <a:solidFill>
                <a:srgbClr val="57B3F1"/>
              </a:solidFill>
              <a:latin typeface="Poppins"/>
              <a:ea typeface="Poppins"/>
              <a:cs typeface="Poppins"/>
              <a:sym typeface="Poppins"/>
            </a:endParaRPr>
          </a:p>
        </p:txBody>
      </p:sp>
      <p:sp>
        <p:nvSpPr>
          <p:cNvPr id="108" name="Google Shape;108;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9" name="Google Shape;109;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10" name="Google Shape;110;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11" name="Google Shape;111;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12" name="Google Shape;112;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13" name="Google Shape;113;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4" name="Google Shape;114;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8" name="Shape 118"/>
        <p:cNvGrpSpPr/>
        <p:nvPr/>
      </p:nvGrpSpPr>
      <p:grpSpPr>
        <a:xfrm>
          <a:off x="0" y="0"/>
          <a:ext cx="0" cy="0"/>
          <a:chOff x="0" y="0"/>
          <a:chExt cx="0" cy="0"/>
        </a:xfrm>
      </p:grpSpPr>
      <p:pic>
        <p:nvPicPr>
          <p:cNvPr id="119" name="Google Shape;119;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20" name="Google Shape;120;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21" name="Google Shape;121;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22" name="Google Shape;122;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23" name="Google Shape;123;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4" name="Google Shape;124;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pic>
        <p:nvPicPr>
          <p:cNvPr id="125" name="Google Shape;125;p20"/>
          <p:cNvPicPr preferRelativeResize="0"/>
          <p:nvPr/>
        </p:nvPicPr>
        <p:blipFill>
          <a:blip r:embed="rId6">
            <a:alphaModFix/>
          </a:blip>
          <a:stretch>
            <a:fillRect/>
          </a:stretch>
        </p:blipFill>
        <p:spPr>
          <a:xfrm>
            <a:off x="2180988" y="-58950"/>
            <a:ext cx="4782018" cy="685799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21"/>
          <p:cNvPicPr preferRelativeResize="0"/>
          <p:nvPr/>
        </p:nvPicPr>
        <p:blipFill>
          <a:blip r:embed="rId3">
            <a:alphaModFix/>
          </a:blip>
          <a:stretch>
            <a:fillRect/>
          </a:stretch>
        </p:blipFill>
        <p:spPr>
          <a:xfrm>
            <a:off x="-312450" y="0"/>
            <a:ext cx="9768910" cy="6858000"/>
          </a:xfrm>
          <a:prstGeom prst="rect">
            <a:avLst/>
          </a:prstGeom>
          <a:noFill/>
          <a:ln>
            <a:noFill/>
          </a:ln>
        </p:spPr>
      </p:pic>
      <p:sp>
        <p:nvSpPr>
          <p:cNvPr id="131" name="Google Shape;131;p21"/>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Ghicește animalele!</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32" name="Google Shape;132;p21"/>
          <p:cNvPicPr preferRelativeResize="0"/>
          <p:nvPr/>
        </p:nvPicPr>
        <p:blipFill>
          <a:blip r:embed="rId4">
            <a:alphaModFix/>
          </a:blip>
          <a:stretch>
            <a:fillRect/>
          </a:stretch>
        </p:blipFill>
        <p:spPr>
          <a:xfrm>
            <a:off x="53050" y="5327892"/>
            <a:ext cx="1920500" cy="1530107"/>
          </a:xfrm>
          <a:prstGeom prst="rect">
            <a:avLst/>
          </a:prstGeom>
          <a:noFill/>
          <a:ln>
            <a:noFill/>
          </a:ln>
        </p:spPr>
      </p:pic>
      <p:pic>
        <p:nvPicPr>
          <p:cNvPr id="133" name="Google Shape;133;p21"/>
          <p:cNvPicPr preferRelativeResize="0"/>
          <p:nvPr/>
        </p:nvPicPr>
        <p:blipFill>
          <a:blip r:embed="rId5">
            <a:alphaModFix/>
          </a:blip>
          <a:stretch>
            <a:fillRect/>
          </a:stretch>
        </p:blipFill>
        <p:spPr>
          <a:xfrm>
            <a:off x="1156673" y="2611038"/>
            <a:ext cx="1957974" cy="1995148"/>
          </a:xfrm>
          <a:prstGeom prst="rect">
            <a:avLst/>
          </a:prstGeom>
          <a:noFill/>
          <a:ln>
            <a:noFill/>
          </a:ln>
        </p:spPr>
      </p:pic>
      <p:pic>
        <p:nvPicPr>
          <p:cNvPr id="134" name="Google Shape;134;p21"/>
          <p:cNvPicPr preferRelativeResize="0"/>
          <p:nvPr/>
        </p:nvPicPr>
        <p:blipFill>
          <a:blip r:embed="rId6">
            <a:alphaModFix/>
          </a:blip>
          <a:stretch>
            <a:fillRect/>
          </a:stretch>
        </p:blipFill>
        <p:spPr>
          <a:xfrm>
            <a:off x="3186198" y="1023300"/>
            <a:ext cx="1693498" cy="1759326"/>
          </a:xfrm>
          <a:prstGeom prst="rect">
            <a:avLst/>
          </a:prstGeom>
          <a:noFill/>
          <a:ln>
            <a:noFill/>
          </a:ln>
        </p:spPr>
      </p:pic>
      <p:pic>
        <p:nvPicPr>
          <p:cNvPr id="135" name="Google Shape;135;p21"/>
          <p:cNvPicPr preferRelativeResize="0"/>
          <p:nvPr/>
        </p:nvPicPr>
        <p:blipFill>
          <a:blip r:embed="rId7">
            <a:alphaModFix/>
          </a:blip>
          <a:stretch>
            <a:fillRect/>
          </a:stretch>
        </p:blipFill>
        <p:spPr>
          <a:xfrm>
            <a:off x="5679750" y="2744837"/>
            <a:ext cx="1031904" cy="1490674"/>
          </a:xfrm>
          <a:prstGeom prst="rect">
            <a:avLst/>
          </a:prstGeom>
          <a:noFill/>
          <a:ln>
            <a:noFill/>
          </a:ln>
        </p:spPr>
      </p:pic>
      <p:pic>
        <p:nvPicPr>
          <p:cNvPr id="136" name="Google Shape;136;p21"/>
          <p:cNvPicPr preferRelativeResize="0"/>
          <p:nvPr/>
        </p:nvPicPr>
        <p:blipFill>
          <a:blip r:embed="rId8">
            <a:alphaModFix/>
          </a:blip>
          <a:stretch>
            <a:fillRect/>
          </a:stretch>
        </p:blipFill>
        <p:spPr>
          <a:xfrm>
            <a:off x="7463088" y="2611038"/>
            <a:ext cx="1740548" cy="1995151"/>
          </a:xfrm>
          <a:prstGeom prst="rect">
            <a:avLst/>
          </a:prstGeom>
          <a:noFill/>
          <a:ln>
            <a:noFill/>
          </a:ln>
        </p:spPr>
      </p:pic>
      <p:pic>
        <p:nvPicPr>
          <p:cNvPr id="137" name="Google Shape;137;p21"/>
          <p:cNvPicPr preferRelativeResize="0"/>
          <p:nvPr/>
        </p:nvPicPr>
        <p:blipFill>
          <a:blip r:embed="rId9">
            <a:alphaModFix/>
          </a:blip>
          <a:stretch>
            <a:fillRect/>
          </a:stretch>
        </p:blipFill>
        <p:spPr>
          <a:xfrm>
            <a:off x="4822900" y="3641280"/>
            <a:ext cx="2066500" cy="2152496"/>
          </a:xfrm>
          <a:prstGeom prst="rect">
            <a:avLst/>
          </a:prstGeom>
          <a:noFill/>
          <a:ln>
            <a:noFill/>
          </a:ln>
        </p:spPr>
      </p:pic>
      <p:pic>
        <p:nvPicPr>
          <p:cNvPr id="138" name="Google Shape;138;p21"/>
          <p:cNvPicPr preferRelativeResize="0"/>
          <p:nvPr/>
        </p:nvPicPr>
        <p:blipFill>
          <a:blip r:embed="rId10">
            <a:alphaModFix/>
          </a:blip>
          <a:stretch>
            <a:fillRect/>
          </a:stretch>
        </p:blipFill>
        <p:spPr>
          <a:xfrm>
            <a:off x="3" y="3641286"/>
            <a:ext cx="1740525" cy="1485640"/>
          </a:xfrm>
          <a:prstGeom prst="rect">
            <a:avLst/>
          </a:prstGeom>
          <a:noFill/>
          <a:ln>
            <a:noFill/>
          </a:ln>
        </p:spPr>
      </p:pic>
      <p:pic>
        <p:nvPicPr>
          <p:cNvPr id="139" name="Google Shape;139;p21"/>
          <p:cNvPicPr preferRelativeResize="0"/>
          <p:nvPr/>
        </p:nvPicPr>
        <p:blipFill>
          <a:blip r:embed="rId11">
            <a:alphaModFix/>
          </a:blip>
          <a:stretch>
            <a:fillRect/>
          </a:stretch>
        </p:blipFill>
        <p:spPr>
          <a:xfrm>
            <a:off x="4059500" y="4820600"/>
            <a:ext cx="2250701" cy="1818200"/>
          </a:xfrm>
          <a:prstGeom prst="rect">
            <a:avLst/>
          </a:prstGeom>
          <a:noFill/>
          <a:ln>
            <a:noFill/>
          </a:ln>
        </p:spPr>
      </p:pic>
      <p:pic>
        <p:nvPicPr>
          <p:cNvPr id="140" name="Google Shape;140;p21"/>
          <p:cNvPicPr preferRelativeResize="0"/>
          <p:nvPr/>
        </p:nvPicPr>
        <p:blipFill>
          <a:blip r:embed="rId12">
            <a:alphaModFix/>
          </a:blip>
          <a:stretch>
            <a:fillRect/>
          </a:stretch>
        </p:blipFill>
        <p:spPr>
          <a:xfrm>
            <a:off x="3558075" y="2997054"/>
            <a:ext cx="1740526" cy="1490684"/>
          </a:xfrm>
          <a:prstGeom prst="rect">
            <a:avLst/>
          </a:prstGeom>
          <a:noFill/>
          <a:ln>
            <a:noFill/>
          </a:ln>
        </p:spPr>
      </p:pic>
      <p:pic>
        <p:nvPicPr>
          <p:cNvPr id="141" name="Google Shape;141;p21"/>
          <p:cNvPicPr preferRelativeResize="0"/>
          <p:nvPr/>
        </p:nvPicPr>
        <p:blipFill>
          <a:blip r:embed="rId13">
            <a:alphaModFix/>
          </a:blip>
          <a:stretch>
            <a:fillRect/>
          </a:stretch>
        </p:blipFill>
        <p:spPr>
          <a:xfrm flipH="1">
            <a:off x="6889411" y="3974925"/>
            <a:ext cx="1969852" cy="1995150"/>
          </a:xfrm>
          <a:prstGeom prst="rect">
            <a:avLst/>
          </a:prstGeom>
          <a:noFill/>
          <a:ln>
            <a:noFill/>
          </a:ln>
        </p:spPr>
      </p:pic>
      <p:pic>
        <p:nvPicPr>
          <p:cNvPr id="142" name="Google Shape;142;p21"/>
          <p:cNvPicPr preferRelativeResize="0"/>
          <p:nvPr/>
        </p:nvPicPr>
        <p:blipFill>
          <a:blip r:embed="rId14">
            <a:alphaModFix/>
          </a:blip>
          <a:stretch>
            <a:fillRect/>
          </a:stretch>
        </p:blipFill>
        <p:spPr>
          <a:xfrm>
            <a:off x="2007900" y="4382916"/>
            <a:ext cx="2200675" cy="2456722"/>
          </a:xfrm>
          <a:prstGeom prst="rect">
            <a:avLst/>
          </a:prstGeom>
          <a:noFill/>
          <a:ln>
            <a:noFill/>
          </a:ln>
        </p:spPr>
      </p:pic>
      <p:sp>
        <p:nvSpPr>
          <p:cNvPr id="143" name="Google Shape;143;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15">
                  <a:extLst>
                    <a:ext uri="{A12FA001-AC4F-418D-AE19-62706E023703}">
                      <ahyp:hlinkClr val="tx"/>
                    </a:ext>
                  </a:extLst>
                </a:hlinkClick>
              </a:rPr>
              <a:t>www.romanaimpreuna.ro</a:t>
            </a:r>
            <a:endParaRPr sz="1800"/>
          </a:p>
        </p:txBody>
      </p:sp>
      <p:pic>
        <p:nvPicPr>
          <p:cNvPr id="144" name="Google Shape;144;p21"/>
          <p:cNvPicPr preferRelativeResize="0"/>
          <p:nvPr/>
        </p:nvPicPr>
        <p:blipFill>
          <a:blip r:embed="rId16">
            <a:alphaModFix/>
          </a:blip>
          <a:stretch>
            <a:fillRect/>
          </a:stretch>
        </p:blipFill>
        <p:spPr>
          <a:xfrm>
            <a:off x="2580170" y="101170"/>
            <a:ext cx="606029" cy="555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