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Lst>
  <p:sldSz cy="6858000" cx="9144000"/>
  <p:notesSz cx="6858000" cy="9144000"/>
  <p:embeddedFontLst>
    <p:embeddedFont>
      <p:font typeface="Poppins"/>
      <p:regular r:id="rId27"/>
      <p:bold r:id="rId28"/>
      <p:italic r:id="rId29"/>
      <p:boldItalic r:id="rId30"/>
    </p:embeddedFont>
    <p:embeddedFont>
      <p:font typeface="Didact Gothic"/>
      <p:regular r:id="rId3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font" Target="fonts/Poppins-bold.fntdata"/><Relationship Id="rId27" Type="http://schemas.openxmlformats.org/officeDocument/2006/relationships/font" Target="fonts/Poppins-regular.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Poppins-italic.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DidactGothic-regular.fntdata"/><Relationship Id="rId30" Type="http://schemas.openxmlformats.org/officeDocument/2006/relationships/font" Target="fonts/Poppins-boldItalic.fnt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a395b93725_0_4: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a395b93725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ga49ddb7831_0_18:notes"/>
          <p:cNvSpPr/>
          <p:nvPr>
            <p:ph idx="2" type="sldImg"/>
          </p:nvPr>
        </p:nvSpPr>
        <p:spPr>
          <a:xfrm>
            <a:off x="11433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51" name="Google Shape;151;ga49ddb7831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3. ACTIVITĂȚILE TEMATICE: Fixarea vocabularului: copiii trebuie să spună care imagine a dispărut.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ga49ddb7831_0_41:notes"/>
          <p:cNvSpPr/>
          <p:nvPr>
            <p:ph idx="2" type="sldImg"/>
          </p:nvPr>
        </p:nvSpPr>
        <p:spPr>
          <a:xfrm>
            <a:off x="11433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73" name="Google Shape;173;ga49ddb7831_0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3. ACTIVITĂȚILE TEMATICE: Fixarea vocabularului: copiii trebuie să spună care imagine a dispărut.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ga49ddb7831_0_64:notes"/>
          <p:cNvSpPr/>
          <p:nvPr>
            <p:ph idx="2" type="sldImg"/>
          </p:nvPr>
        </p:nvSpPr>
        <p:spPr>
          <a:xfrm>
            <a:off x="11433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92" name="Google Shape;192;ga49ddb7831_0_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3. ACTIVITĂȚILE TEMATICE: Fixarea vocabularului: copiii trebuie să spună care imagine a dispărut.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ga49ddb7831_0_87:notes"/>
          <p:cNvSpPr/>
          <p:nvPr>
            <p:ph idx="2" type="sldImg"/>
          </p:nvPr>
        </p:nvSpPr>
        <p:spPr>
          <a:xfrm>
            <a:off x="11433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08" name="Google Shape;208;ga49ddb7831_0_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3. ACTIVITĂȚILE TEMATICE: Fixarea vocabularului: copiii trebuie să spună care imagine a dispărut.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ga49ddb7831_0_110:notes"/>
          <p:cNvSpPr/>
          <p:nvPr>
            <p:ph idx="2" type="sldImg"/>
          </p:nvPr>
        </p:nvSpPr>
        <p:spPr>
          <a:xfrm>
            <a:off x="11433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21" name="Google Shape;221;ga49ddb7831_0_1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3. ACTIVITĂȚILE TEMATICE: Fixarea vocabularului: copiii trebuie să spună care imagine a dispărut.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ga49ddb7831_0_178:notes"/>
          <p:cNvSpPr/>
          <p:nvPr>
            <p:ph idx="2" type="sldImg"/>
          </p:nvPr>
        </p:nvSpPr>
        <p:spPr>
          <a:xfrm>
            <a:off x="11433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31" name="Google Shape;231;ga49ddb7831_0_1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3. ACTIVITĂȚILE TEMATICE: Fixarea vocabularului: copiii trebuie să numere obiectele indicate.</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 name="Shape 242"/>
        <p:cNvGrpSpPr/>
        <p:nvPr/>
      </p:nvGrpSpPr>
      <p:grpSpPr>
        <a:xfrm>
          <a:off x="0" y="0"/>
          <a:ext cx="0" cy="0"/>
          <a:chOff x="0" y="0"/>
          <a:chExt cx="0" cy="0"/>
        </a:xfrm>
      </p:grpSpPr>
      <p:sp>
        <p:nvSpPr>
          <p:cNvPr id="243" name="Google Shape;243;ga49ddb7831_0_198:notes"/>
          <p:cNvSpPr/>
          <p:nvPr>
            <p:ph idx="2" type="sldImg"/>
          </p:nvPr>
        </p:nvSpPr>
        <p:spPr>
          <a:xfrm>
            <a:off x="11433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44" name="Google Shape;244;ga49ddb7831_0_1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3. ACTIVITĂȚILE TEMATICE: Fixarea vocabularului: copiii și părinții vor face mișcările.</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ga49ddb7831_0_216:notes"/>
          <p:cNvSpPr/>
          <p:nvPr>
            <p:ph idx="2" type="sldImg"/>
          </p:nvPr>
        </p:nvSpPr>
        <p:spPr>
          <a:xfrm>
            <a:off x="11433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53" name="Google Shape;253;ga49ddb7831_0_2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3. ACTIVITĂȚILE TEMATICE: Fixarea vocabularului: copiii și părinții vor face mișcările.</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ga49ddb7831_0_226:notes"/>
          <p:cNvSpPr/>
          <p:nvPr>
            <p:ph idx="2" type="sldImg"/>
          </p:nvPr>
        </p:nvSpPr>
        <p:spPr>
          <a:xfrm>
            <a:off x="11433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62" name="Google Shape;262;ga49ddb7831_0_2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3. ACTIVITĂȚILE TEMATICE: Fixarea vocabularului: copiii și părinții vor face mișcările.</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ga49ddb7831_0_237:notes"/>
          <p:cNvSpPr/>
          <p:nvPr>
            <p:ph idx="2" type="sldImg"/>
          </p:nvPr>
        </p:nvSpPr>
        <p:spPr>
          <a:xfrm>
            <a:off x="11433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72" name="Google Shape;272;ga49ddb7831_0_2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3. ACTIVITĂȚILE TEMATICE: Fixarea vocabularului: copiii și părinții vor face mișcările.</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 name="Shape 59"/>
        <p:cNvGrpSpPr/>
        <p:nvPr/>
      </p:nvGrpSpPr>
      <p:grpSpPr>
        <a:xfrm>
          <a:off x="0" y="0"/>
          <a:ext cx="0" cy="0"/>
          <a:chOff x="0" y="0"/>
          <a:chExt cx="0" cy="0"/>
        </a:xfrm>
      </p:grpSpPr>
      <p:sp>
        <p:nvSpPr>
          <p:cNvPr id="60" name="Google Shape;60;ga63f83080b_1_0: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61" name="Google Shape;61;ga63f83080b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Sfaturi: </a:t>
            </a:r>
            <a:r>
              <a:rPr lang="en" sz="1150">
                <a:solidFill>
                  <a:srgbClr val="050505"/>
                </a:solidFill>
                <a:highlight>
                  <a:srgbClr val="FFFFFF"/>
                </a:highlight>
              </a:rPr>
              <a:t>Dacă copilul nu a mai participat la un atelier la distanță, este posibil ca acesta să stea deoparte la prima întâlnire, observând desfășurarea atelierului, curios despre ce se întâmplă pe ecran. Încurajăm părinții să rămână în fața ecranului și să participe activ, dând un exemplu copilui și încurajându-l. Din experiența noastră, la finalul întâlnirii și copilul se va apropia de ecran și va participa la activități alături de ceilalți copii. Mult succes!</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ga49ddb7831_0_136:notes"/>
          <p:cNvSpPr/>
          <p:nvPr>
            <p:ph idx="2" type="sldImg"/>
          </p:nvPr>
        </p:nvSpPr>
        <p:spPr>
          <a:xfrm>
            <a:off x="11433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80" name="Google Shape;280;ga49ddb7831_0_1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4. CERCUL DE FINAL: Membrii fiecărei familii își vor prezenta pe rând </a:t>
            </a:r>
            <a:r>
              <a:rPr lang="en">
                <a:solidFill>
                  <a:schemeClr val="dk1"/>
                </a:solidFill>
              </a:rPr>
              <a:t>hobby-urile. </a:t>
            </a:r>
            <a:r>
              <a:rPr lang="en">
                <a:solidFill>
                  <a:schemeClr val="dk1"/>
                </a:solidFill>
              </a:rPr>
              <a:t>Coordonatorul anunță data și tematica următorului atelier. </a:t>
            </a:r>
            <a:r>
              <a:rPr lang="en"/>
              <a:t>Participanții își vor lua la revedere.</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9" name="Shape 289"/>
        <p:cNvGrpSpPr/>
        <p:nvPr/>
      </p:nvGrpSpPr>
      <p:grpSpPr>
        <a:xfrm>
          <a:off x="0" y="0"/>
          <a:ext cx="0" cy="0"/>
          <a:chOff x="0" y="0"/>
          <a:chExt cx="0" cy="0"/>
        </a:xfrm>
      </p:grpSpPr>
      <p:sp>
        <p:nvSpPr>
          <p:cNvPr id="290" name="Google Shape;290;ga463a63114_0_271: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91" name="Google Shape;291;ga463a63114_0_2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ga395b93725_0_110: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70" name="Google Shape;70;ga395b93725_0_1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150">
                <a:solidFill>
                  <a:srgbClr val="050505"/>
                </a:solidFill>
                <a:highlight>
                  <a:schemeClr val="lt1"/>
                </a:highlight>
              </a:rPr>
              <a:t>Sfat: Cu o săptămână înainte de data atelierului, trimiteți participanților un mesaj cu tematica atelierului și cu lista de materiale necesare. Acestea sunt în general materiale pe care familiile le au în casă. Pentru acest atelier, participanții, părinți și copii,  vor fi anunțați că pot purta ținute specifice hobby-ului pe care îl practică sau pot aduce un obiect reprezentativ.</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 name="Shape 79"/>
        <p:cNvGrpSpPr/>
        <p:nvPr/>
      </p:nvGrpSpPr>
      <p:grpSpPr>
        <a:xfrm>
          <a:off x="0" y="0"/>
          <a:ext cx="0" cy="0"/>
          <a:chOff x="0" y="0"/>
          <a:chExt cx="0" cy="0"/>
        </a:xfrm>
      </p:grpSpPr>
      <p:sp>
        <p:nvSpPr>
          <p:cNvPr id="80" name="Google Shape;80;ga63f83080b_0_0: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81" name="Google Shape;81;ga63f83080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1. CERCUL DE ÎNCEPUT: Prezentarea participanților.</a:t>
            </a:r>
            <a:br>
              <a:rPr lang="en">
                <a:solidFill>
                  <a:schemeClr val="dk1"/>
                </a:solidFill>
              </a:rPr>
            </a:br>
            <a:r>
              <a:rPr lang="en">
                <a:solidFill>
                  <a:schemeClr val="dk1"/>
                </a:solidFill>
              </a:rPr>
              <a:t>Coordonatorul invită fiecare fereastră (familie) să se prezinte pe rând. Fiecare membru al familiei își spune numele întreg și apoi toată lumea repetă numele pe silabe, bătând din palme (și adulții se prezintă!): Mara / Ma-ra!. </a:t>
            </a:r>
            <a:r>
              <a:rPr lang="en">
                <a:solidFill>
                  <a:schemeClr val="dk1"/>
                </a:solidFill>
              </a:rPr>
              <a:t>Cu numele, participanții pot spune unul dintre hobby-urile lor preferate</a:t>
            </a:r>
            <a:r>
              <a:rPr lang="en">
                <a:solidFill>
                  <a:schemeClr val="dk1"/>
                </a:solidFill>
              </a:rPr>
              <a:t>  ( Ex. Mara- tenis/Ma-ra, te-nis!).</a:t>
            </a:r>
            <a:endParaRPr>
              <a:solidFill>
                <a:schemeClr val="dk1"/>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ga63f83080b_0_52: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89" name="Google Shape;89;ga63f83080b_0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1. CERCUL DE ÎNCEPUT: Cântecul Româna Împreună.</a:t>
            </a:r>
            <a:br>
              <a:rPr lang="en">
                <a:solidFill>
                  <a:schemeClr val="dk1"/>
                </a:solidFill>
              </a:rPr>
            </a:br>
            <a:r>
              <a:rPr lang="en">
                <a:solidFill>
                  <a:schemeClr val="dk1"/>
                </a:solidFill>
              </a:rPr>
              <a:t>Cântați cântecul Româna Împreună. Dacă conexiunea de internet nu este foarte bună, fiecare familie poată păstra microfonul închis și poate cânta împreună.</a:t>
            </a:r>
            <a:endParaRPr>
              <a:solidFill>
                <a:schemeClr val="dk1"/>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ga395b93725_0_0: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98" name="Google Shape;98;ga395b9372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2. INTRODUCEREA TEMATICII ATELIERULUI ȘI A ACTIVITĂȚILOR: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Anunțarea temei atelierului. Sugestii de introducere a temei: Bine ați venit la atelierul despre hobby-uri. Ce credeți voi că este un hobby? Atelierul de astăzi va fi unul foarte special pentru că voi veți prezenta unul dintre hobby-urile voastre preferate.</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ga63f83080b_0_105: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03" name="Google Shape;103;ga63f83080b_0_1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2. INTRODUCEREA TEMATICII ATELIERULUI ȘI A ACTIVITĂȚILOR: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Prezentarea activităților.</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ga463a63114_0_164: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15" name="Google Shape;115;ga463a63114_0_1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2. INTRODUCEREA TEMATICII ATELIERULUI ȘI A ACTIVITĂȚILOR: Cântece tematice (1-2).</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Puteți da share la un video Youtube cu cântecul, sau puteți încerca să cântați împreună.</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g73bf1f3e84_1_147:notes"/>
          <p:cNvSpPr/>
          <p:nvPr>
            <p:ph idx="2" type="sldImg"/>
          </p:nvPr>
        </p:nvSpPr>
        <p:spPr>
          <a:xfrm>
            <a:off x="11433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27" name="Google Shape;127;g73bf1f3e84_1_1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3. ACTIVITĂȚILE TEMATICE: Introducerea vocabularului.</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992767"/>
            <a:ext cx="8520600" cy="27369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3778833"/>
            <a:ext cx="8520600" cy="10569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474833"/>
            <a:ext cx="8520600" cy="26181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4202967"/>
            <a:ext cx="8520600" cy="17343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867800"/>
            <a:ext cx="8520600" cy="11223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536633"/>
            <a:ext cx="8520600" cy="45552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536633"/>
            <a:ext cx="3999900" cy="45552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536633"/>
            <a:ext cx="3999900" cy="45552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740800"/>
            <a:ext cx="2808000" cy="1007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852800"/>
            <a:ext cx="2808000" cy="42393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600200"/>
            <a:ext cx="6367800" cy="54543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67"/>
            <a:ext cx="4572000" cy="6858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644233"/>
            <a:ext cx="4045200" cy="19764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3737433"/>
            <a:ext cx="4045200" cy="16467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965433"/>
            <a:ext cx="3837000" cy="49269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5640767"/>
            <a:ext cx="5998800" cy="8067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593367"/>
            <a:ext cx="8520600" cy="7635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536633"/>
            <a:ext cx="8520600" cy="45552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6217622"/>
            <a:ext cx="548700" cy="5247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3.png"/><Relationship Id="rId5" Type="http://schemas.openxmlformats.org/officeDocument/2006/relationships/hyperlink" Target="http://www.romanaimpreuna.ro" TargetMode="External"/><Relationship Id="rId6" Type="http://schemas.openxmlformats.org/officeDocument/2006/relationships/image" Target="../media/image7.png"/><Relationship Id="rId7" Type="http://schemas.openxmlformats.org/officeDocument/2006/relationships/image" Target="../media/image1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6.png"/><Relationship Id="rId4" Type="http://schemas.openxmlformats.org/officeDocument/2006/relationships/image" Target="../media/image18.png"/><Relationship Id="rId9" Type="http://schemas.openxmlformats.org/officeDocument/2006/relationships/hyperlink" Target="http://www.romanaimpreuna.ro" TargetMode="External"/><Relationship Id="rId5" Type="http://schemas.openxmlformats.org/officeDocument/2006/relationships/image" Target="../media/image20.png"/><Relationship Id="rId6" Type="http://schemas.openxmlformats.org/officeDocument/2006/relationships/image" Target="../media/image22.png"/><Relationship Id="rId7" Type="http://schemas.openxmlformats.org/officeDocument/2006/relationships/image" Target="../media/image19.png"/><Relationship Id="rId8" Type="http://schemas.openxmlformats.org/officeDocument/2006/relationships/image" Target="../media/image2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6.png"/><Relationship Id="rId4" Type="http://schemas.openxmlformats.org/officeDocument/2006/relationships/image" Target="../media/image18.png"/><Relationship Id="rId5" Type="http://schemas.openxmlformats.org/officeDocument/2006/relationships/image" Target="../media/image20.png"/><Relationship Id="rId6" Type="http://schemas.openxmlformats.org/officeDocument/2006/relationships/image" Target="../media/image19.png"/><Relationship Id="rId7" Type="http://schemas.openxmlformats.org/officeDocument/2006/relationships/image" Target="../media/image25.png"/><Relationship Id="rId8" Type="http://schemas.openxmlformats.org/officeDocument/2006/relationships/hyperlink" Target="http://www.romanaimpreuna.ro"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6.png"/><Relationship Id="rId4" Type="http://schemas.openxmlformats.org/officeDocument/2006/relationships/image" Target="../media/image18.png"/><Relationship Id="rId5" Type="http://schemas.openxmlformats.org/officeDocument/2006/relationships/image" Target="../media/image20.png"/><Relationship Id="rId6" Type="http://schemas.openxmlformats.org/officeDocument/2006/relationships/image" Target="../media/image25.png"/><Relationship Id="rId7" Type="http://schemas.openxmlformats.org/officeDocument/2006/relationships/hyperlink" Target="http://www.romanaimpreuna.ro"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6.png"/><Relationship Id="rId4" Type="http://schemas.openxmlformats.org/officeDocument/2006/relationships/image" Target="../media/image18.png"/><Relationship Id="rId5" Type="http://schemas.openxmlformats.org/officeDocument/2006/relationships/image" Target="../media/image20.png"/><Relationship Id="rId6" Type="http://schemas.openxmlformats.org/officeDocument/2006/relationships/hyperlink" Target="http://www.romanaimpreuna.ro"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16.png"/><Relationship Id="rId4" Type="http://schemas.openxmlformats.org/officeDocument/2006/relationships/image" Target="../media/image20.png"/><Relationship Id="rId5" Type="http://schemas.openxmlformats.org/officeDocument/2006/relationships/hyperlink" Target="http://www.romanaimpreuna.ro"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16.png"/><Relationship Id="rId4" Type="http://schemas.openxmlformats.org/officeDocument/2006/relationships/hyperlink" Target="http://www.romanaimpreuna.ro" TargetMode="External"/><Relationship Id="rId5" Type="http://schemas.openxmlformats.org/officeDocument/2006/relationships/image" Target="../media/image29.png"/><Relationship Id="rId6" Type="http://schemas.openxmlformats.org/officeDocument/2006/relationships/image" Target="../media/image30.png"/><Relationship Id="rId7" Type="http://schemas.openxmlformats.org/officeDocument/2006/relationships/image" Target="../media/image3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16.png"/><Relationship Id="rId4" Type="http://schemas.openxmlformats.org/officeDocument/2006/relationships/hyperlink" Target="http://www.romanaimpreuna.ro" TargetMode="External"/><Relationship Id="rId5" Type="http://schemas.openxmlformats.org/officeDocument/2006/relationships/image" Target="../media/image2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16.png"/><Relationship Id="rId4" Type="http://schemas.openxmlformats.org/officeDocument/2006/relationships/hyperlink" Target="http://www.romanaimpreuna.ro" TargetMode="External"/><Relationship Id="rId5" Type="http://schemas.openxmlformats.org/officeDocument/2006/relationships/image" Target="../media/image2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16.png"/><Relationship Id="rId4" Type="http://schemas.openxmlformats.org/officeDocument/2006/relationships/hyperlink" Target="http://www.romanaimpreuna.ro" TargetMode="External"/><Relationship Id="rId5" Type="http://schemas.openxmlformats.org/officeDocument/2006/relationships/image" Target="../media/image31.png"/><Relationship Id="rId6" Type="http://schemas.openxmlformats.org/officeDocument/2006/relationships/image" Target="../media/image3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16.png"/><Relationship Id="rId4" Type="http://schemas.openxmlformats.org/officeDocument/2006/relationships/hyperlink" Target="http://www.romanaimpreuna.ro"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14.png"/><Relationship Id="rId4" Type="http://schemas.openxmlformats.org/officeDocument/2006/relationships/hyperlink" Target="http://www.romanaimpreuna.ro" TargetMode="External"/><Relationship Id="rId5" Type="http://schemas.openxmlformats.org/officeDocument/2006/relationships/image" Target="../media/image10.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22.png"/><Relationship Id="rId4" Type="http://schemas.openxmlformats.org/officeDocument/2006/relationships/image" Target="../media/image33.jpg"/><Relationship Id="rId5" Type="http://schemas.openxmlformats.org/officeDocument/2006/relationships/image" Target="../media/image35.jpg"/><Relationship Id="rId6" Type="http://schemas.openxmlformats.org/officeDocument/2006/relationships/image" Target="../media/image34.jpg"/><Relationship Id="rId7" Type="http://schemas.openxmlformats.org/officeDocument/2006/relationships/image" Target="../media/image26.jpg"/><Relationship Id="rId8" Type="http://schemas.openxmlformats.org/officeDocument/2006/relationships/hyperlink" Target="http://www.romanaimpreuna.ro"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37.png"/><Relationship Id="rId4" Type="http://schemas.openxmlformats.org/officeDocument/2006/relationships/image" Target="../media/image3.png"/><Relationship Id="rId5" Type="http://schemas.openxmlformats.org/officeDocument/2006/relationships/image" Target="../media/image1.png"/><Relationship Id="rId6" Type="http://schemas.openxmlformats.org/officeDocument/2006/relationships/hyperlink" Target="http://www.romanaimpreuna.ro"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hyperlink" Target="http://www.romanaimpreuna.ro" TargetMode="External"/><Relationship Id="rId4" Type="http://schemas.openxmlformats.org/officeDocument/2006/relationships/image" Target="../media/image33.jpg"/><Relationship Id="rId5" Type="http://schemas.openxmlformats.org/officeDocument/2006/relationships/image" Target="../media/image35.jpg"/><Relationship Id="rId6" Type="http://schemas.openxmlformats.org/officeDocument/2006/relationships/image" Target="../media/image34.jpg"/><Relationship Id="rId7" Type="http://schemas.openxmlformats.org/officeDocument/2006/relationships/image" Target="../media/image26.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24.png"/><Relationship Id="rId4" Type="http://schemas.openxmlformats.org/officeDocument/2006/relationships/image" Target="../media/image5.png"/><Relationship Id="rId5" Type="http://schemas.openxmlformats.org/officeDocument/2006/relationships/hyperlink" Target="http://www.romanaimpreuna.ro"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2.png"/><Relationship Id="rId4" Type="http://schemas.openxmlformats.org/officeDocument/2006/relationships/image" Target="../media/image9.png"/><Relationship Id="rId5" Type="http://schemas.openxmlformats.org/officeDocument/2006/relationships/image" Target="../media/image8.png"/><Relationship Id="rId6"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3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4.png"/><Relationship Id="rId4" Type="http://schemas.openxmlformats.org/officeDocument/2006/relationships/image" Target="../media/image6.png"/><Relationship Id="rId5" Type="http://schemas.openxmlformats.org/officeDocument/2006/relationships/image" Target="../media/image13.png"/><Relationship Id="rId6" Type="http://schemas.openxmlformats.org/officeDocument/2006/relationships/hyperlink" Target="http://www.romanaimpreuna.ro"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23.png"/><Relationship Id="rId4" Type="http://schemas.openxmlformats.org/officeDocument/2006/relationships/image" Target="../media/image21.png"/><Relationship Id="rId5" Type="http://schemas.openxmlformats.org/officeDocument/2006/relationships/image" Target="../media/image15.png"/><Relationship Id="rId6" Type="http://schemas.openxmlformats.org/officeDocument/2006/relationships/image" Target="../media/image17.png"/><Relationship Id="rId7" Type="http://schemas.openxmlformats.org/officeDocument/2006/relationships/hyperlink" Target="http://www.romanaimpreuna.ro"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6.png"/><Relationship Id="rId4" Type="http://schemas.openxmlformats.org/officeDocument/2006/relationships/image" Target="../media/image18.png"/><Relationship Id="rId10" Type="http://schemas.openxmlformats.org/officeDocument/2006/relationships/hyperlink" Target="http://www.romanaimpreuna.ro" TargetMode="External"/><Relationship Id="rId9" Type="http://schemas.openxmlformats.org/officeDocument/2006/relationships/image" Target="../media/image25.png"/><Relationship Id="rId5" Type="http://schemas.openxmlformats.org/officeDocument/2006/relationships/image" Target="../media/image20.png"/><Relationship Id="rId6" Type="http://schemas.openxmlformats.org/officeDocument/2006/relationships/image" Target="../media/image32.png"/><Relationship Id="rId7" Type="http://schemas.openxmlformats.org/officeDocument/2006/relationships/image" Target="../media/image22.png"/><Relationship Id="rId8"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53"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1927525" y="5021550"/>
            <a:ext cx="5417550" cy="1364975"/>
          </a:xfrm>
          <a:prstGeom prst="rect">
            <a:avLst/>
          </a:prstGeom>
          <a:noFill/>
          <a:ln>
            <a:noFill/>
          </a:ln>
        </p:spPr>
      </p:pic>
      <p:pic>
        <p:nvPicPr>
          <p:cNvPr id="55" name="Google Shape;55;p13"/>
          <p:cNvPicPr preferRelativeResize="0"/>
          <p:nvPr/>
        </p:nvPicPr>
        <p:blipFill>
          <a:blip r:embed="rId4">
            <a:alphaModFix/>
          </a:blip>
          <a:stretch>
            <a:fillRect/>
          </a:stretch>
        </p:blipFill>
        <p:spPr>
          <a:xfrm>
            <a:off x="1023725" y="557000"/>
            <a:ext cx="7329701" cy="1364975"/>
          </a:xfrm>
          <a:prstGeom prst="rect">
            <a:avLst/>
          </a:prstGeom>
          <a:noFill/>
          <a:ln>
            <a:noFill/>
          </a:ln>
        </p:spPr>
      </p:pic>
      <p:sp>
        <p:nvSpPr>
          <p:cNvPr id="56" name="Google Shape;56;p13"/>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5">
                  <a:extLst>
                    <a:ext uri="{A12FA001-AC4F-418D-AE19-62706E023703}">
                      <ahyp:hlinkClr val="tx"/>
                    </a:ext>
                  </a:extLst>
                </a:hlinkClick>
              </a:rPr>
              <a:t>www.romanaimpreuna.ro</a:t>
            </a:r>
            <a:endParaRPr sz="1800"/>
          </a:p>
        </p:txBody>
      </p:sp>
      <p:pic>
        <p:nvPicPr>
          <p:cNvPr id="57" name="Google Shape;57;p13"/>
          <p:cNvPicPr preferRelativeResize="0"/>
          <p:nvPr/>
        </p:nvPicPr>
        <p:blipFill>
          <a:blip r:embed="rId6">
            <a:alphaModFix/>
          </a:blip>
          <a:stretch>
            <a:fillRect/>
          </a:stretch>
        </p:blipFill>
        <p:spPr>
          <a:xfrm>
            <a:off x="3550650" y="3153537"/>
            <a:ext cx="2171300" cy="1841400"/>
          </a:xfrm>
          <a:prstGeom prst="rect">
            <a:avLst/>
          </a:prstGeom>
          <a:noFill/>
          <a:ln>
            <a:noFill/>
          </a:ln>
        </p:spPr>
      </p:pic>
      <p:pic>
        <p:nvPicPr>
          <p:cNvPr id="58" name="Google Shape;58;p13"/>
          <p:cNvPicPr preferRelativeResize="0"/>
          <p:nvPr/>
        </p:nvPicPr>
        <p:blipFill>
          <a:blip r:embed="rId7">
            <a:alphaModFix/>
          </a:blip>
          <a:stretch>
            <a:fillRect/>
          </a:stretch>
        </p:blipFill>
        <p:spPr>
          <a:xfrm>
            <a:off x="1606638" y="1773075"/>
            <a:ext cx="5930724" cy="12677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152" name="Shape 152"/>
        <p:cNvGrpSpPr/>
        <p:nvPr/>
      </p:nvGrpSpPr>
      <p:grpSpPr>
        <a:xfrm>
          <a:off x="0" y="0"/>
          <a:ext cx="0" cy="0"/>
          <a:chOff x="0" y="0"/>
          <a:chExt cx="0" cy="0"/>
        </a:xfrm>
      </p:grpSpPr>
      <p:pic>
        <p:nvPicPr>
          <p:cNvPr id="153" name="Google Shape;153;p22"/>
          <p:cNvPicPr preferRelativeResize="0"/>
          <p:nvPr/>
        </p:nvPicPr>
        <p:blipFill>
          <a:blip r:embed="rId3">
            <a:alphaModFix/>
          </a:blip>
          <a:stretch>
            <a:fillRect/>
          </a:stretch>
        </p:blipFill>
        <p:spPr>
          <a:xfrm>
            <a:off x="1539536" y="243549"/>
            <a:ext cx="699289" cy="640800"/>
          </a:xfrm>
          <a:prstGeom prst="rect">
            <a:avLst/>
          </a:prstGeom>
          <a:noFill/>
          <a:ln>
            <a:noFill/>
          </a:ln>
        </p:spPr>
      </p:pic>
      <p:grpSp>
        <p:nvGrpSpPr>
          <p:cNvPr id="154" name="Google Shape;154;p22"/>
          <p:cNvGrpSpPr/>
          <p:nvPr/>
        </p:nvGrpSpPr>
        <p:grpSpPr>
          <a:xfrm>
            <a:off x="3683250" y="3310215"/>
            <a:ext cx="2240375" cy="2261876"/>
            <a:chOff x="3310125" y="1752490"/>
            <a:chExt cx="2240375" cy="2261876"/>
          </a:xfrm>
        </p:grpSpPr>
        <p:pic>
          <p:nvPicPr>
            <p:cNvPr id="155" name="Google Shape;155;p22"/>
            <p:cNvPicPr preferRelativeResize="0"/>
            <p:nvPr/>
          </p:nvPicPr>
          <p:blipFill>
            <a:blip r:embed="rId4">
              <a:alphaModFix/>
            </a:blip>
            <a:stretch>
              <a:fillRect/>
            </a:stretch>
          </p:blipFill>
          <p:spPr>
            <a:xfrm>
              <a:off x="3849286" y="1752490"/>
              <a:ext cx="1701213" cy="2261876"/>
            </a:xfrm>
            <a:prstGeom prst="rect">
              <a:avLst/>
            </a:prstGeom>
            <a:noFill/>
            <a:ln>
              <a:noFill/>
            </a:ln>
          </p:spPr>
        </p:pic>
        <p:sp>
          <p:nvSpPr>
            <p:cNvPr id="156" name="Google Shape;156;p22"/>
            <p:cNvSpPr txBox="1"/>
            <p:nvPr/>
          </p:nvSpPr>
          <p:spPr>
            <a:xfrm>
              <a:off x="3310125" y="3144400"/>
              <a:ext cx="1548900" cy="360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None/>
              </a:pPr>
              <a:r>
                <a:rPr b="1" lang="en" sz="2400">
                  <a:solidFill>
                    <a:srgbClr val="000000"/>
                  </a:solidFill>
                  <a:latin typeface="Poppins"/>
                  <a:ea typeface="Poppins"/>
                  <a:cs typeface="Poppins"/>
                  <a:sym typeface="Poppins"/>
                </a:rPr>
                <a:t>crosă</a:t>
              </a:r>
              <a:endParaRPr b="1" sz="1200">
                <a:latin typeface="Poppins"/>
                <a:ea typeface="Poppins"/>
                <a:cs typeface="Poppins"/>
                <a:sym typeface="Poppins"/>
              </a:endParaRPr>
            </a:p>
          </p:txBody>
        </p:sp>
      </p:grpSp>
      <p:grpSp>
        <p:nvGrpSpPr>
          <p:cNvPr id="157" name="Google Shape;157;p22"/>
          <p:cNvGrpSpPr/>
          <p:nvPr/>
        </p:nvGrpSpPr>
        <p:grpSpPr>
          <a:xfrm>
            <a:off x="114300" y="1809924"/>
            <a:ext cx="2111600" cy="1993695"/>
            <a:chOff x="-12625" y="2029987"/>
            <a:chExt cx="2111600" cy="1993695"/>
          </a:xfrm>
        </p:grpSpPr>
        <p:pic>
          <p:nvPicPr>
            <p:cNvPr id="158" name="Google Shape;158;p22"/>
            <p:cNvPicPr preferRelativeResize="0"/>
            <p:nvPr/>
          </p:nvPicPr>
          <p:blipFill>
            <a:blip r:embed="rId5">
              <a:alphaModFix/>
            </a:blip>
            <a:stretch>
              <a:fillRect/>
            </a:stretch>
          </p:blipFill>
          <p:spPr>
            <a:xfrm>
              <a:off x="-12625" y="2029987"/>
              <a:ext cx="2111600" cy="1993695"/>
            </a:xfrm>
            <a:prstGeom prst="rect">
              <a:avLst/>
            </a:prstGeom>
            <a:noFill/>
            <a:ln>
              <a:noFill/>
            </a:ln>
          </p:spPr>
        </p:pic>
        <p:sp>
          <p:nvSpPr>
            <p:cNvPr id="159" name="Google Shape;159;p22"/>
            <p:cNvSpPr txBox="1"/>
            <p:nvPr/>
          </p:nvSpPr>
          <p:spPr>
            <a:xfrm>
              <a:off x="-12625" y="2510588"/>
              <a:ext cx="1841100" cy="567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400">
                  <a:solidFill>
                    <a:srgbClr val="000000"/>
                  </a:solidFill>
                  <a:latin typeface="Poppins"/>
                  <a:ea typeface="Poppins"/>
                  <a:cs typeface="Poppins"/>
                  <a:sym typeface="Poppins"/>
                </a:rPr>
                <a:t>acuarele</a:t>
              </a:r>
              <a:endParaRPr sz="2400"/>
            </a:p>
          </p:txBody>
        </p:sp>
      </p:grpSp>
      <p:grpSp>
        <p:nvGrpSpPr>
          <p:cNvPr id="160" name="Google Shape;160;p22"/>
          <p:cNvGrpSpPr/>
          <p:nvPr/>
        </p:nvGrpSpPr>
        <p:grpSpPr>
          <a:xfrm>
            <a:off x="1943675" y="3673350"/>
            <a:ext cx="1775100" cy="2100150"/>
            <a:chOff x="3683275" y="2721050"/>
            <a:chExt cx="1775100" cy="2100150"/>
          </a:xfrm>
        </p:grpSpPr>
        <p:pic>
          <p:nvPicPr>
            <p:cNvPr id="161" name="Google Shape;161;p22"/>
            <p:cNvPicPr preferRelativeResize="0"/>
            <p:nvPr/>
          </p:nvPicPr>
          <p:blipFill>
            <a:blip r:embed="rId6">
              <a:alphaModFix/>
            </a:blip>
            <a:stretch>
              <a:fillRect/>
            </a:stretch>
          </p:blipFill>
          <p:spPr>
            <a:xfrm>
              <a:off x="4264100" y="3222626"/>
              <a:ext cx="613475" cy="1598575"/>
            </a:xfrm>
            <a:prstGeom prst="rect">
              <a:avLst/>
            </a:prstGeom>
            <a:noFill/>
            <a:ln>
              <a:noFill/>
            </a:ln>
          </p:spPr>
        </p:pic>
        <p:sp>
          <p:nvSpPr>
            <p:cNvPr id="162" name="Google Shape;162;p22"/>
            <p:cNvSpPr txBox="1"/>
            <p:nvPr/>
          </p:nvSpPr>
          <p:spPr>
            <a:xfrm>
              <a:off x="3683275" y="2721050"/>
              <a:ext cx="1775100" cy="662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400">
                  <a:solidFill>
                    <a:srgbClr val="000000"/>
                  </a:solidFill>
                  <a:latin typeface="Poppins"/>
                  <a:ea typeface="Poppins"/>
                  <a:cs typeface="Poppins"/>
                  <a:sym typeface="Poppins"/>
                </a:rPr>
                <a:t>microfon</a:t>
              </a:r>
              <a:endParaRPr sz="2400"/>
            </a:p>
          </p:txBody>
        </p:sp>
      </p:grpSp>
      <p:grpSp>
        <p:nvGrpSpPr>
          <p:cNvPr id="163" name="Google Shape;163;p22"/>
          <p:cNvGrpSpPr/>
          <p:nvPr/>
        </p:nvGrpSpPr>
        <p:grpSpPr>
          <a:xfrm>
            <a:off x="7096625" y="3471775"/>
            <a:ext cx="1933075" cy="2100326"/>
            <a:chOff x="7056350" y="3322800"/>
            <a:chExt cx="1933075" cy="2100326"/>
          </a:xfrm>
        </p:grpSpPr>
        <p:pic>
          <p:nvPicPr>
            <p:cNvPr id="164" name="Google Shape;164;p22"/>
            <p:cNvPicPr preferRelativeResize="0"/>
            <p:nvPr/>
          </p:nvPicPr>
          <p:blipFill>
            <a:blip r:embed="rId7">
              <a:alphaModFix/>
            </a:blip>
            <a:stretch>
              <a:fillRect/>
            </a:stretch>
          </p:blipFill>
          <p:spPr>
            <a:xfrm>
              <a:off x="7056350" y="3974624"/>
              <a:ext cx="1933075" cy="1448502"/>
            </a:xfrm>
            <a:prstGeom prst="rect">
              <a:avLst/>
            </a:prstGeom>
            <a:noFill/>
            <a:ln>
              <a:noFill/>
            </a:ln>
          </p:spPr>
        </p:pic>
        <p:sp>
          <p:nvSpPr>
            <p:cNvPr id="165" name="Google Shape;165;p22"/>
            <p:cNvSpPr txBox="1"/>
            <p:nvPr/>
          </p:nvSpPr>
          <p:spPr>
            <a:xfrm>
              <a:off x="7295975" y="3322800"/>
              <a:ext cx="1367400" cy="607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400">
                  <a:solidFill>
                    <a:srgbClr val="000000"/>
                  </a:solidFill>
                  <a:latin typeface="Poppins"/>
                  <a:ea typeface="Poppins"/>
                  <a:cs typeface="Poppins"/>
                  <a:sym typeface="Poppins"/>
                </a:rPr>
                <a:t>patine</a:t>
              </a:r>
              <a:endParaRPr sz="2400">
                <a:latin typeface="Poppins"/>
                <a:ea typeface="Poppins"/>
                <a:cs typeface="Poppins"/>
                <a:sym typeface="Poppins"/>
              </a:endParaRPr>
            </a:p>
          </p:txBody>
        </p:sp>
      </p:grpSp>
      <p:grpSp>
        <p:nvGrpSpPr>
          <p:cNvPr id="166" name="Google Shape;166;p22"/>
          <p:cNvGrpSpPr/>
          <p:nvPr/>
        </p:nvGrpSpPr>
        <p:grpSpPr>
          <a:xfrm>
            <a:off x="5923625" y="2092963"/>
            <a:ext cx="1548900" cy="1872936"/>
            <a:chOff x="4502825" y="1218888"/>
            <a:chExt cx="1548900" cy="1872936"/>
          </a:xfrm>
        </p:grpSpPr>
        <p:pic>
          <p:nvPicPr>
            <p:cNvPr id="167" name="Google Shape;167;p22"/>
            <p:cNvPicPr preferRelativeResize="0"/>
            <p:nvPr/>
          </p:nvPicPr>
          <p:blipFill>
            <a:blip r:embed="rId8">
              <a:alphaModFix/>
            </a:blip>
            <a:stretch>
              <a:fillRect/>
            </a:stretch>
          </p:blipFill>
          <p:spPr>
            <a:xfrm>
              <a:off x="4745437" y="1643323"/>
              <a:ext cx="1063708" cy="1448501"/>
            </a:xfrm>
            <a:prstGeom prst="rect">
              <a:avLst/>
            </a:prstGeom>
            <a:noFill/>
            <a:ln>
              <a:noFill/>
            </a:ln>
          </p:spPr>
        </p:pic>
        <p:sp>
          <p:nvSpPr>
            <p:cNvPr id="168" name="Google Shape;168;p22"/>
            <p:cNvSpPr txBox="1"/>
            <p:nvPr/>
          </p:nvSpPr>
          <p:spPr>
            <a:xfrm>
              <a:off x="4502825" y="1218888"/>
              <a:ext cx="1548900" cy="360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None/>
              </a:pPr>
              <a:r>
                <a:rPr b="1" lang="en" sz="2400">
                  <a:solidFill>
                    <a:srgbClr val="000000"/>
                  </a:solidFill>
                  <a:latin typeface="Poppins"/>
                  <a:ea typeface="Poppins"/>
                  <a:cs typeface="Poppins"/>
                  <a:sym typeface="Poppins"/>
                </a:rPr>
                <a:t>andrele</a:t>
              </a:r>
              <a:endParaRPr b="1" sz="1200">
                <a:latin typeface="Poppins"/>
                <a:ea typeface="Poppins"/>
                <a:cs typeface="Poppins"/>
                <a:sym typeface="Poppins"/>
              </a:endParaRPr>
            </a:p>
          </p:txBody>
        </p:sp>
      </p:grpSp>
      <p:sp>
        <p:nvSpPr>
          <p:cNvPr id="169" name="Google Shape;169;p22"/>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rgbClr val="000000"/>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9">
                  <a:extLst>
                    <a:ext uri="{A12FA001-AC4F-418D-AE19-62706E023703}">
                      <ahyp:hlinkClr val="tx"/>
                    </a:ext>
                  </a:extLst>
                </a:hlinkClick>
              </a:rPr>
              <a:t>www.romanaimpreuna.ro</a:t>
            </a:r>
            <a:endParaRPr sz="1800"/>
          </a:p>
        </p:txBody>
      </p:sp>
      <p:sp>
        <p:nvSpPr>
          <p:cNvPr id="170" name="Google Shape;170;p22"/>
          <p:cNvSpPr txBox="1"/>
          <p:nvPr/>
        </p:nvSpPr>
        <p:spPr>
          <a:xfrm>
            <a:off x="985575" y="146067"/>
            <a:ext cx="7617600" cy="1184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600">
                <a:solidFill>
                  <a:srgbClr val="008DD2"/>
                </a:solidFill>
                <a:latin typeface="Poppins"/>
                <a:ea typeface="Poppins"/>
                <a:cs typeface="Poppins"/>
                <a:sym typeface="Poppins"/>
              </a:rPr>
              <a:t>Să ne jucăm!</a:t>
            </a:r>
            <a:endParaRPr b="1" sz="2400">
              <a:solidFill>
                <a:srgbClr val="008DD2"/>
              </a:solidFill>
              <a:latin typeface="Poppins"/>
              <a:ea typeface="Poppins"/>
              <a:cs typeface="Poppins"/>
              <a:sym typeface="Poppins"/>
            </a:endParaRPr>
          </a:p>
          <a:p>
            <a:pPr indent="0" lvl="0" marL="0" rtl="0" algn="ctr">
              <a:spcBef>
                <a:spcPts val="0"/>
              </a:spcBef>
              <a:spcAft>
                <a:spcPts val="0"/>
              </a:spcAft>
              <a:buNone/>
            </a:pPr>
            <a:r>
              <a:rPr lang="en" sz="2400">
                <a:solidFill>
                  <a:srgbClr val="008DD2"/>
                </a:solidFill>
                <a:latin typeface="Poppins"/>
                <a:ea typeface="Poppins"/>
                <a:cs typeface="Poppins"/>
                <a:sym typeface="Poppins"/>
              </a:rPr>
              <a:t>Ce lipsește? Găsește imaginea lipsă.</a:t>
            </a:r>
            <a:endParaRPr sz="2400">
              <a:solidFill>
                <a:srgbClr val="008DD2"/>
              </a:solidFill>
              <a:latin typeface="Poppins"/>
              <a:ea typeface="Poppins"/>
              <a:cs typeface="Poppins"/>
              <a:sym typeface="Poppi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174" name="Shape 174"/>
        <p:cNvGrpSpPr/>
        <p:nvPr/>
      </p:nvGrpSpPr>
      <p:grpSpPr>
        <a:xfrm>
          <a:off x="0" y="0"/>
          <a:ext cx="0" cy="0"/>
          <a:chOff x="0" y="0"/>
          <a:chExt cx="0" cy="0"/>
        </a:xfrm>
      </p:grpSpPr>
      <p:pic>
        <p:nvPicPr>
          <p:cNvPr id="175" name="Google Shape;175;p23"/>
          <p:cNvPicPr preferRelativeResize="0"/>
          <p:nvPr/>
        </p:nvPicPr>
        <p:blipFill>
          <a:blip r:embed="rId3">
            <a:alphaModFix/>
          </a:blip>
          <a:stretch>
            <a:fillRect/>
          </a:stretch>
        </p:blipFill>
        <p:spPr>
          <a:xfrm>
            <a:off x="1539536" y="243549"/>
            <a:ext cx="699289" cy="640800"/>
          </a:xfrm>
          <a:prstGeom prst="rect">
            <a:avLst/>
          </a:prstGeom>
          <a:noFill/>
          <a:ln>
            <a:noFill/>
          </a:ln>
        </p:spPr>
      </p:pic>
      <p:grpSp>
        <p:nvGrpSpPr>
          <p:cNvPr id="176" name="Google Shape;176;p23"/>
          <p:cNvGrpSpPr/>
          <p:nvPr/>
        </p:nvGrpSpPr>
        <p:grpSpPr>
          <a:xfrm>
            <a:off x="3683250" y="3310215"/>
            <a:ext cx="2240375" cy="2261876"/>
            <a:chOff x="3310125" y="1752490"/>
            <a:chExt cx="2240375" cy="2261876"/>
          </a:xfrm>
        </p:grpSpPr>
        <p:pic>
          <p:nvPicPr>
            <p:cNvPr id="177" name="Google Shape;177;p23"/>
            <p:cNvPicPr preferRelativeResize="0"/>
            <p:nvPr/>
          </p:nvPicPr>
          <p:blipFill>
            <a:blip r:embed="rId4">
              <a:alphaModFix/>
            </a:blip>
            <a:stretch>
              <a:fillRect/>
            </a:stretch>
          </p:blipFill>
          <p:spPr>
            <a:xfrm>
              <a:off x="3849286" y="1752490"/>
              <a:ext cx="1701213" cy="2261876"/>
            </a:xfrm>
            <a:prstGeom prst="rect">
              <a:avLst/>
            </a:prstGeom>
            <a:noFill/>
            <a:ln>
              <a:noFill/>
            </a:ln>
          </p:spPr>
        </p:pic>
        <p:sp>
          <p:nvSpPr>
            <p:cNvPr id="178" name="Google Shape;178;p23"/>
            <p:cNvSpPr txBox="1"/>
            <p:nvPr/>
          </p:nvSpPr>
          <p:spPr>
            <a:xfrm>
              <a:off x="3310125" y="3144400"/>
              <a:ext cx="1548900" cy="360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None/>
              </a:pPr>
              <a:r>
                <a:rPr b="1" lang="en" sz="2400">
                  <a:solidFill>
                    <a:srgbClr val="000000"/>
                  </a:solidFill>
                  <a:latin typeface="Poppins"/>
                  <a:ea typeface="Poppins"/>
                  <a:cs typeface="Poppins"/>
                  <a:sym typeface="Poppins"/>
                </a:rPr>
                <a:t>crosă</a:t>
              </a:r>
              <a:endParaRPr b="1" sz="1200">
                <a:latin typeface="Poppins"/>
                <a:ea typeface="Poppins"/>
                <a:cs typeface="Poppins"/>
                <a:sym typeface="Poppins"/>
              </a:endParaRPr>
            </a:p>
          </p:txBody>
        </p:sp>
      </p:grpSp>
      <p:grpSp>
        <p:nvGrpSpPr>
          <p:cNvPr id="179" name="Google Shape;179;p23"/>
          <p:cNvGrpSpPr/>
          <p:nvPr/>
        </p:nvGrpSpPr>
        <p:grpSpPr>
          <a:xfrm>
            <a:off x="114300" y="1809924"/>
            <a:ext cx="2111600" cy="1993695"/>
            <a:chOff x="-12625" y="2029987"/>
            <a:chExt cx="2111600" cy="1993695"/>
          </a:xfrm>
        </p:grpSpPr>
        <p:pic>
          <p:nvPicPr>
            <p:cNvPr id="180" name="Google Shape;180;p23"/>
            <p:cNvPicPr preferRelativeResize="0"/>
            <p:nvPr/>
          </p:nvPicPr>
          <p:blipFill>
            <a:blip r:embed="rId5">
              <a:alphaModFix/>
            </a:blip>
            <a:stretch>
              <a:fillRect/>
            </a:stretch>
          </p:blipFill>
          <p:spPr>
            <a:xfrm>
              <a:off x="-12625" y="2029987"/>
              <a:ext cx="2111600" cy="1993695"/>
            </a:xfrm>
            <a:prstGeom prst="rect">
              <a:avLst/>
            </a:prstGeom>
            <a:noFill/>
            <a:ln>
              <a:noFill/>
            </a:ln>
          </p:spPr>
        </p:pic>
        <p:sp>
          <p:nvSpPr>
            <p:cNvPr id="181" name="Google Shape;181;p23"/>
            <p:cNvSpPr txBox="1"/>
            <p:nvPr/>
          </p:nvSpPr>
          <p:spPr>
            <a:xfrm>
              <a:off x="-12625" y="2510588"/>
              <a:ext cx="1841100" cy="567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400">
                  <a:solidFill>
                    <a:srgbClr val="000000"/>
                  </a:solidFill>
                  <a:latin typeface="Poppins"/>
                  <a:ea typeface="Poppins"/>
                  <a:cs typeface="Poppins"/>
                  <a:sym typeface="Poppins"/>
                </a:rPr>
                <a:t>acuarele</a:t>
              </a:r>
              <a:endParaRPr sz="2400"/>
            </a:p>
          </p:txBody>
        </p:sp>
      </p:grpSp>
      <p:grpSp>
        <p:nvGrpSpPr>
          <p:cNvPr id="182" name="Google Shape;182;p23"/>
          <p:cNvGrpSpPr/>
          <p:nvPr/>
        </p:nvGrpSpPr>
        <p:grpSpPr>
          <a:xfrm>
            <a:off x="7096625" y="3471775"/>
            <a:ext cx="1933075" cy="2100326"/>
            <a:chOff x="7056350" y="3322800"/>
            <a:chExt cx="1933075" cy="2100326"/>
          </a:xfrm>
        </p:grpSpPr>
        <p:pic>
          <p:nvPicPr>
            <p:cNvPr id="183" name="Google Shape;183;p23"/>
            <p:cNvPicPr preferRelativeResize="0"/>
            <p:nvPr/>
          </p:nvPicPr>
          <p:blipFill>
            <a:blip r:embed="rId6">
              <a:alphaModFix/>
            </a:blip>
            <a:stretch>
              <a:fillRect/>
            </a:stretch>
          </p:blipFill>
          <p:spPr>
            <a:xfrm>
              <a:off x="7056350" y="3974624"/>
              <a:ext cx="1933075" cy="1448502"/>
            </a:xfrm>
            <a:prstGeom prst="rect">
              <a:avLst/>
            </a:prstGeom>
            <a:noFill/>
            <a:ln>
              <a:noFill/>
            </a:ln>
          </p:spPr>
        </p:pic>
        <p:sp>
          <p:nvSpPr>
            <p:cNvPr id="184" name="Google Shape;184;p23"/>
            <p:cNvSpPr txBox="1"/>
            <p:nvPr/>
          </p:nvSpPr>
          <p:spPr>
            <a:xfrm>
              <a:off x="7295975" y="3322800"/>
              <a:ext cx="1367400" cy="607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400">
                  <a:solidFill>
                    <a:srgbClr val="000000"/>
                  </a:solidFill>
                  <a:latin typeface="Poppins"/>
                  <a:ea typeface="Poppins"/>
                  <a:cs typeface="Poppins"/>
                  <a:sym typeface="Poppins"/>
                </a:rPr>
                <a:t>patine</a:t>
              </a:r>
              <a:endParaRPr sz="2400">
                <a:latin typeface="Poppins"/>
                <a:ea typeface="Poppins"/>
                <a:cs typeface="Poppins"/>
                <a:sym typeface="Poppins"/>
              </a:endParaRPr>
            </a:p>
          </p:txBody>
        </p:sp>
      </p:grpSp>
      <p:grpSp>
        <p:nvGrpSpPr>
          <p:cNvPr id="185" name="Google Shape;185;p23"/>
          <p:cNvGrpSpPr/>
          <p:nvPr/>
        </p:nvGrpSpPr>
        <p:grpSpPr>
          <a:xfrm>
            <a:off x="5923625" y="2092963"/>
            <a:ext cx="1548900" cy="1872936"/>
            <a:chOff x="4502825" y="1218888"/>
            <a:chExt cx="1548900" cy="1872936"/>
          </a:xfrm>
        </p:grpSpPr>
        <p:pic>
          <p:nvPicPr>
            <p:cNvPr id="186" name="Google Shape;186;p23"/>
            <p:cNvPicPr preferRelativeResize="0"/>
            <p:nvPr/>
          </p:nvPicPr>
          <p:blipFill>
            <a:blip r:embed="rId7">
              <a:alphaModFix/>
            </a:blip>
            <a:stretch>
              <a:fillRect/>
            </a:stretch>
          </p:blipFill>
          <p:spPr>
            <a:xfrm>
              <a:off x="4745437" y="1643323"/>
              <a:ext cx="1063708" cy="1448501"/>
            </a:xfrm>
            <a:prstGeom prst="rect">
              <a:avLst/>
            </a:prstGeom>
            <a:noFill/>
            <a:ln>
              <a:noFill/>
            </a:ln>
          </p:spPr>
        </p:pic>
        <p:sp>
          <p:nvSpPr>
            <p:cNvPr id="187" name="Google Shape;187;p23"/>
            <p:cNvSpPr txBox="1"/>
            <p:nvPr/>
          </p:nvSpPr>
          <p:spPr>
            <a:xfrm>
              <a:off x="4502825" y="1218888"/>
              <a:ext cx="1548900" cy="360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None/>
              </a:pPr>
              <a:r>
                <a:rPr b="1" lang="en" sz="2400">
                  <a:solidFill>
                    <a:srgbClr val="000000"/>
                  </a:solidFill>
                  <a:latin typeface="Poppins"/>
                  <a:ea typeface="Poppins"/>
                  <a:cs typeface="Poppins"/>
                  <a:sym typeface="Poppins"/>
                </a:rPr>
                <a:t>andrele</a:t>
              </a:r>
              <a:endParaRPr b="1" sz="1200">
                <a:latin typeface="Poppins"/>
                <a:ea typeface="Poppins"/>
                <a:cs typeface="Poppins"/>
                <a:sym typeface="Poppins"/>
              </a:endParaRPr>
            </a:p>
          </p:txBody>
        </p:sp>
      </p:grpSp>
      <p:sp>
        <p:nvSpPr>
          <p:cNvPr id="188" name="Google Shape;188;p23"/>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rgbClr val="000000"/>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8">
                  <a:extLst>
                    <a:ext uri="{A12FA001-AC4F-418D-AE19-62706E023703}">
                      <ahyp:hlinkClr val="tx"/>
                    </a:ext>
                  </a:extLst>
                </a:hlinkClick>
              </a:rPr>
              <a:t>www.romanaimpreuna.ro</a:t>
            </a:r>
            <a:endParaRPr sz="1800"/>
          </a:p>
        </p:txBody>
      </p:sp>
      <p:sp>
        <p:nvSpPr>
          <p:cNvPr id="189" name="Google Shape;189;p23"/>
          <p:cNvSpPr txBox="1"/>
          <p:nvPr/>
        </p:nvSpPr>
        <p:spPr>
          <a:xfrm>
            <a:off x="985575" y="146067"/>
            <a:ext cx="7617600" cy="1184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600">
                <a:solidFill>
                  <a:srgbClr val="008DD2"/>
                </a:solidFill>
                <a:latin typeface="Poppins"/>
                <a:ea typeface="Poppins"/>
                <a:cs typeface="Poppins"/>
                <a:sym typeface="Poppins"/>
              </a:rPr>
              <a:t>Să ne jucăm!</a:t>
            </a:r>
            <a:endParaRPr b="1" sz="2400">
              <a:solidFill>
                <a:srgbClr val="008DD2"/>
              </a:solidFill>
              <a:latin typeface="Poppins"/>
              <a:ea typeface="Poppins"/>
              <a:cs typeface="Poppins"/>
              <a:sym typeface="Poppins"/>
            </a:endParaRPr>
          </a:p>
          <a:p>
            <a:pPr indent="0" lvl="0" marL="0" rtl="0" algn="ctr">
              <a:spcBef>
                <a:spcPts val="0"/>
              </a:spcBef>
              <a:spcAft>
                <a:spcPts val="0"/>
              </a:spcAft>
              <a:buNone/>
            </a:pPr>
            <a:r>
              <a:rPr lang="en" sz="2400">
                <a:solidFill>
                  <a:srgbClr val="008DD2"/>
                </a:solidFill>
                <a:latin typeface="Poppins"/>
                <a:ea typeface="Poppins"/>
                <a:cs typeface="Poppins"/>
                <a:sym typeface="Poppins"/>
              </a:rPr>
              <a:t>Ce lipsește? Găsește imaginea lipsă.</a:t>
            </a:r>
            <a:endParaRPr sz="2400">
              <a:solidFill>
                <a:srgbClr val="008DD2"/>
              </a:solidFill>
              <a:latin typeface="Poppins"/>
              <a:ea typeface="Poppins"/>
              <a:cs typeface="Poppins"/>
              <a:sym typeface="Poppi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193" name="Shape 193"/>
        <p:cNvGrpSpPr/>
        <p:nvPr/>
      </p:nvGrpSpPr>
      <p:grpSpPr>
        <a:xfrm>
          <a:off x="0" y="0"/>
          <a:ext cx="0" cy="0"/>
          <a:chOff x="0" y="0"/>
          <a:chExt cx="0" cy="0"/>
        </a:xfrm>
      </p:grpSpPr>
      <p:pic>
        <p:nvPicPr>
          <p:cNvPr id="194" name="Google Shape;194;p24"/>
          <p:cNvPicPr preferRelativeResize="0"/>
          <p:nvPr/>
        </p:nvPicPr>
        <p:blipFill>
          <a:blip r:embed="rId3">
            <a:alphaModFix/>
          </a:blip>
          <a:stretch>
            <a:fillRect/>
          </a:stretch>
        </p:blipFill>
        <p:spPr>
          <a:xfrm>
            <a:off x="1539536" y="243549"/>
            <a:ext cx="699289" cy="640800"/>
          </a:xfrm>
          <a:prstGeom prst="rect">
            <a:avLst/>
          </a:prstGeom>
          <a:noFill/>
          <a:ln>
            <a:noFill/>
          </a:ln>
        </p:spPr>
      </p:pic>
      <p:grpSp>
        <p:nvGrpSpPr>
          <p:cNvPr id="195" name="Google Shape;195;p24"/>
          <p:cNvGrpSpPr/>
          <p:nvPr/>
        </p:nvGrpSpPr>
        <p:grpSpPr>
          <a:xfrm>
            <a:off x="3683250" y="3310215"/>
            <a:ext cx="2240375" cy="2261876"/>
            <a:chOff x="3310125" y="1752490"/>
            <a:chExt cx="2240375" cy="2261876"/>
          </a:xfrm>
        </p:grpSpPr>
        <p:pic>
          <p:nvPicPr>
            <p:cNvPr id="196" name="Google Shape;196;p24"/>
            <p:cNvPicPr preferRelativeResize="0"/>
            <p:nvPr/>
          </p:nvPicPr>
          <p:blipFill>
            <a:blip r:embed="rId4">
              <a:alphaModFix/>
            </a:blip>
            <a:stretch>
              <a:fillRect/>
            </a:stretch>
          </p:blipFill>
          <p:spPr>
            <a:xfrm>
              <a:off x="3849286" y="1752490"/>
              <a:ext cx="1701213" cy="2261876"/>
            </a:xfrm>
            <a:prstGeom prst="rect">
              <a:avLst/>
            </a:prstGeom>
            <a:noFill/>
            <a:ln>
              <a:noFill/>
            </a:ln>
          </p:spPr>
        </p:pic>
        <p:sp>
          <p:nvSpPr>
            <p:cNvPr id="197" name="Google Shape;197;p24"/>
            <p:cNvSpPr txBox="1"/>
            <p:nvPr/>
          </p:nvSpPr>
          <p:spPr>
            <a:xfrm>
              <a:off x="3310125" y="3144400"/>
              <a:ext cx="1548900" cy="360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None/>
              </a:pPr>
              <a:r>
                <a:rPr b="1" lang="en" sz="2400">
                  <a:solidFill>
                    <a:srgbClr val="000000"/>
                  </a:solidFill>
                  <a:latin typeface="Poppins"/>
                  <a:ea typeface="Poppins"/>
                  <a:cs typeface="Poppins"/>
                  <a:sym typeface="Poppins"/>
                </a:rPr>
                <a:t>crosă</a:t>
              </a:r>
              <a:endParaRPr b="1" sz="1200">
                <a:latin typeface="Poppins"/>
                <a:ea typeface="Poppins"/>
                <a:cs typeface="Poppins"/>
                <a:sym typeface="Poppins"/>
              </a:endParaRPr>
            </a:p>
          </p:txBody>
        </p:sp>
      </p:grpSp>
      <p:grpSp>
        <p:nvGrpSpPr>
          <p:cNvPr id="198" name="Google Shape;198;p24"/>
          <p:cNvGrpSpPr/>
          <p:nvPr/>
        </p:nvGrpSpPr>
        <p:grpSpPr>
          <a:xfrm>
            <a:off x="114300" y="1809924"/>
            <a:ext cx="2111600" cy="1993695"/>
            <a:chOff x="-12625" y="2029987"/>
            <a:chExt cx="2111600" cy="1993695"/>
          </a:xfrm>
        </p:grpSpPr>
        <p:pic>
          <p:nvPicPr>
            <p:cNvPr id="199" name="Google Shape;199;p24"/>
            <p:cNvPicPr preferRelativeResize="0"/>
            <p:nvPr/>
          </p:nvPicPr>
          <p:blipFill>
            <a:blip r:embed="rId5">
              <a:alphaModFix/>
            </a:blip>
            <a:stretch>
              <a:fillRect/>
            </a:stretch>
          </p:blipFill>
          <p:spPr>
            <a:xfrm>
              <a:off x="-12625" y="2029987"/>
              <a:ext cx="2111600" cy="1993695"/>
            </a:xfrm>
            <a:prstGeom prst="rect">
              <a:avLst/>
            </a:prstGeom>
            <a:noFill/>
            <a:ln>
              <a:noFill/>
            </a:ln>
          </p:spPr>
        </p:pic>
        <p:sp>
          <p:nvSpPr>
            <p:cNvPr id="200" name="Google Shape;200;p24"/>
            <p:cNvSpPr txBox="1"/>
            <p:nvPr/>
          </p:nvSpPr>
          <p:spPr>
            <a:xfrm>
              <a:off x="-12625" y="2510588"/>
              <a:ext cx="1841100" cy="567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400">
                  <a:solidFill>
                    <a:srgbClr val="000000"/>
                  </a:solidFill>
                  <a:latin typeface="Poppins"/>
                  <a:ea typeface="Poppins"/>
                  <a:cs typeface="Poppins"/>
                  <a:sym typeface="Poppins"/>
                </a:rPr>
                <a:t>acuarele</a:t>
              </a:r>
              <a:endParaRPr sz="2400"/>
            </a:p>
          </p:txBody>
        </p:sp>
      </p:grpSp>
      <p:grpSp>
        <p:nvGrpSpPr>
          <p:cNvPr id="201" name="Google Shape;201;p24"/>
          <p:cNvGrpSpPr/>
          <p:nvPr/>
        </p:nvGrpSpPr>
        <p:grpSpPr>
          <a:xfrm>
            <a:off x="5923625" y="2092963"/>
            <a:ext cx="1548900" cy="1872936"/>
            <a:chOff x="4502825" y="1218888"/>
            <a:chExt cx="1548900" cy="1872936"/>
          </a:xfrm>
        </p:grpSpPr>
        <p:pic>
          <p:nvPicPr>
            <p:cNvPr id="202" name="Google Shape;202;p24"/>
            <p:cNvPicPr preferRelativeResize="0"/>
            <p:nvPr/>
          </p:nvPicPr>
          <p:blipFill>
            <a:blip r:embed="rId6">
              <a:alphaModFix/>
            </a:blip>
            <a:stretch>
              <a:fillRect/>
            </a:stretch>
          </p:blipFill>
          <p:spPr>
            <a:xfrm>
              <a:off x="4745437" y="1643323"/>
              <a:ext cx="1063708" cy="1448501"/>
            </a:xfrm>
            <a:prstGeom prst="rect">
              <a:avLst/>
            </a:prstGeom>
            <a:noFill/>
            <a:ln>
              <a:noFill/>
            </a:ln>
          </p:spPr>
        </p:pic>
        <p:sp>
          <p:nvSpPr>
            <p:cNvPr id="203" name="Google Shape;203;p24"/>
            <p:cNvSpPr txBox="1"/>
            <p:nvPr/>
          </p:nvSpPr>
          <p:spPr>
            <a:xfrm>
              <a:off x="4502825" y="1218888"/>
              <a:ext cx="1548900" cy="360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None/>
              </a:pPr>
              <a:r>
                <a:rPr b="1" lang="en" sz="2400">
                  <a:solidFill>
                    <a:srgbClr val="000000"/>
                  </a:solidFill>
                  <a:latin typeface="Poppins"/>
                  <a:ea typeface="Poppins"/>
                  <a:cs typeface="Poppins"/>
                  <a:sym typeface="Poppins"/>
                </a:rPr>
                <a:t>andrele</a:t>
              </a:r>
              <a:endParaRPr b="1" sz="1200">
                <a:latin typeface="Poppins"/>
                <a:ea typeface="Poppins"/>
                <a:cs typeface="Poppins"/>
                <a:sym typeface="Poppins"/>
              </a:endParaRPr>
            </a:p>
          </p:txBody>
        </p:sp>
      </p:grpSp>
      <p:sp>
        <p:nvSpPr>
          <p:cNvPr id="204" name="Google Shape;204;p24"/>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rgbClr val="000000"/>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7">
                  <a:extLst>
                    <a:ext uri="{A12FA001-AC4F-418D-AE19-62706E023703}">
                      <ahyp:hlinkClr val="tx"/>
                    </a:ext>
                  </a:extLst>
                </a:hlinkClick>
              </a:rPr>
              <a:t>www.romanaimpreuna.ro</a:t>
            </a:r>
            <a:endParaRPr sz="1800"/>
          </a:p>
        </p:txBody>
      </p:sp>
      <p:sp>
        <p:nvSpPr>
          <p:cNvPr id="205" name="Google Shape;205;p24"/>
          <p:cNvSpPr txBox="1"/>
          <p:nvPr/>
        </p:nvSpPr>
        <p:spPr>
          <a:xfrm>
            <a:off x="985575" y="146067"/>
            <a:ext cx="7617600" cy="1184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600">
                <a:solidFill>
                  <a:srgbClr val="008DD2"/>
                </a:solidFill>
                <a:latin typeface="Poppins"/>
                <a:ea typeface="Poppins"/>
                <a:cs typeface="Poppins"/>
                <a:sym typeface="Poppins"/>
              </a:rPr>
              <a:t>Să ne jucăm!</a:t>
            </a:r>
            <a:endParaRPr b="1" sz="2400">
              <a:solidFill>
                <a:srgbClr val="008DD2"/>
              </a:solidFill>
              <a:latin typeface="Poppins"/>
              <a:ea typeface="Poppins"/>
              <a:cs typeface="Poppins"/>
              <a:sym typeface="Poppins"/>
            </a:endParaRPr>
          </a:p>
          <a:p>
            <a:pPr indent="0" lvl="0" marL="0" rtl="0" algn="ctr">
              <a:spcBef>
                <a:spcPts val="0"/>
              </a:spcBef>
              <a:spcAft>
                <a:spcPts val="0"/>
              </a:spcAft>
              <a:buNone/>
            </a:pPr>
            <a:r>
              <a:rPr lang="en" sz="2400">
                <a:solidFill>
                  <a:srgbClr val="008DD2"/>
                </a:solidFill>
                <a:latin typeface="Poppins"/>
                <a:ea typeface="Poppins"/>
                <a:cs typeface="Poppins"/>
                <a:sym typeface="Poppins"/>
              </a:rPr>
              <a:t>Ce lipsește? Găsește imaginea lipsă.</a:t>
            </a:r>
            <a:endParaRPr sz="2400">
              <a:solidFill>
                <a:srgbClr val="008DD2"/>
              </a:solidFill>
              <a:latin typeface="Poppins"/>
              <a:ea typeface="Poppins"/>
              <a:cs typeface="Poppins"/>
              <a:sym typeface="Poppi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209" name="Shape 209"/>
        <p:cNvGrpSpPr/>
        <p:nvPr/>
      </p:nvGrpSpPr>
      <p:grpSpPr>
        <a:xfrm>
          <a:off x="0" y="0"/>
          <a:ext cx="0" cy="0"/>
          <a:chOff x="0" y="0"/>
          <a:chExt cx="0" cy="0"/>
        </a:xfrm>
      </p:grpSpPr>
      <p:pic>
        <p:nvPicPr>
          <p:cNvPr id="210" name="Google Shape;210;p25"/>
          <p:cNvPicPr preferRelativeResize="0"/>
          <p:nvPr/>
        </p:nvPicPr>
        <p:blipFill>
          <a:blip r:embed="rId3">
            <a:alphaModFix/>
          </a:blip>
          <a:stretch>
            <a:fillRect/>
          </a:stretch>
        </p:blipFill>
        <p:spPr>
          <a:xfrm>
            <a:off x="1539536" y="243549"/>
            <a:ext cx="699289" cy="640800"/>
          </a:xfrm>
          <a:prstGeom prst="rect">
            <a:avLst/>
          </a:prstGeom>
          <a:noFill/>
          <a:ln>
            <a:noFill/>
          </a:ln>
        </p:spPr>
      </p:pic>
      <p:grpSp>
        <p:nvGrpSpPr>
          <p:cNvPr id="211" name="Google Shape;211;p25"/>
          <p:cNvGrpSpPr/>
          <p:nvPr/>
        </p:nvGrpSpPr>
        <p:grpSpPr>
          <a:xfrm>
            <a:off x="3683250" y="3310215"/>
            <a:ext cx="2240375" cy="2261876"/>
            <a:chOff x="3310125" y="1752490"/>
            <a:chExt cx="2240375" cy="2261876"/>
          </a:xfrm>
        </p:grpSpPr>
        <p:pic>
          <p:nvPicPr>
            <p:cNvPr id="212" name="Google Shape;212;p25"/>
            <p:cNvPicPr preferRelativeResize="0"/>
            <p:nvPr/>
          </p:nvPicPr>
          <p:blipFill>
            <a:blip r:embed="rId4">
              <a:alphaModFix/>
            </a:blip>
            <a:stretch>
              <a:fillRect/>
            </a:stretch>
          </p:blipFill>
          <p:spPr>
            <a:xfrm>
              <a:off x="3849286" y="1752490"/>
              <a:ext cx="1701213" cy="2261876"/>
            </a:xfrm>
            <a:prstGeom prst="rect">
              <a:avLst/>
            </a:prstGeom>
            <a:noFill/>
            <a:ln>
              <a:noFill/>
            </a:ln>
          </p:spPr>
        </p:pic>
        <p:sp>
          <p:nvSpPr>
            <p:cNvPr id="213" name="Google Shape;213;p25"/>
            <p:cNvSpPr txBox="1"/>
            <p:nvPr/>
          </p:nvSpPr>
          <p:spPr>
            <a:xfrm>
              <a:off x="3310125" y="3144400"/>
              <a:ext cx="1548900" cy="360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None/>
              </a:pPr>
              <a:r>
                <a:rPr b="1" lang="en" sz="2400">
                  <a:solidFill>
                    <a:srgbClr val="000000"/>
                  </a:solidFill>
                  <a:latin typeface="Poppins"/>
                  <a:ea typeface="Poppins"/>
                  <a:cs typeface="Poppins"/>
                  <a:sym typeface="Poppins"/>
                </a:rPr>
                <a:t>crosă</a:t>
              </a:r>
              <a:endParaRPr b="1" sz="1200">
                <a:latin typeface="Poppins"/>
                <a:ea typeface="Poppins"/>
                <a:cs typeface="Poppins"/>
                <a:sym typeface="Poppins"/>
              </a:endParaRPr>
            </a:p>
          </p:txBody>
        </p:sp>
      </p:grpSp>
      <p:grpSp>
        <p:nvGrpSpPr>
          <p:cNvPr id="214" name="Google Shape;214;p25"/>
          <p:cNvGrpSpPr/>
          <p:nvPr/>
        </p:nvGrpSpPr>
        <p:grpSpPr>
          <a:xfrm>
            <a:off x="114300" y="1809924"/>
            <a:ext cx="2111600" cy="1993695"/>
            <a:chOff x="-12625" y="2029987"/>
            <a:chExt cx="2111600" cy="1993695"/>
          </a:xfrm>
        </p:grpSpPr>
        <p:pic>
          <p:nvPicPr>
            <p:cNvPr id="215" name="Google Shape;215;p25"/>
            <p:cNvPicPr preferRelativeResize="0"/>
            <p:nvPr/>
          </p:nvPicPr>
          <p:blipFill>
            <a:blip r:embed="rId5">
              <a:alphaModFix/>
            </a:blip>
            <a:stretch>
              <a:fillRect/>
            </a:stretch>
          </p:blipFill>
          <p:spPr>
            <a:xfrm>
              <a:off x="-12625" y="2029987"/>
              <a:ext cx="2111600" cy="1993695"/>
            </a:xfrm>
            <a:prstGeom prst="rect">
              <a:avLst/>
            </a:prstGeom>
            <a:noFill/>
            <a:ln>
              <a:noFill/>
            </a:ln>
          </p:spPr>
        </p:pic>
        <p:sp>
          <p:nvSpPr>
            <p:cNvPr id="216" name="Google Shape;216;p25"/>
            <p:cNvSpPr txBox="1"/>
            <p:nvPr/>
          </p:nvSpPr>
          <p:spPr>
            <a:xfrm>
              <a:off x="-12625" y="2510588"/>
              <a:ext cx="1841100" cy="567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400">
                  <a:solidFill>
                    <a:srgbClr val="000000"/>
                  </a:solidFill>
                  <a:latin typeface="Poppins"/>
                  <a:ea typeface="Poppins"/>
                  <a:cs typeface="Poppins"/>
                  <a:sym typeface="Poppins"/>
                </a:rPr>
                <a:t>acuarele</a:t>
              </a:r>
              <a:endParaRPr sz="2400"/>
            </a:p>
          </p:txBody>
        </p:sp>
      </p:grpSp>
      <p:sp>
        <p:nvSpPr>
          <p:cNvPr id="217" name="Google Shape;217;p25"/>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rgbClr val="000000"/>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6">
                  <a:extLst>
                    <a:ext uri="{A12FA001-AC4F-418D-AE19-62706E023703}">
                      <ahyp:hlinkClr val="tx"/>
                    </a:ext>
                  </a:extLst>
                </a:hlinkClick>
              </a:rPr>
              <a:t>www.romanaimpreuna.ro</a:t>
            </a:r>
            <a:endParaRPr sz="1800"/>
          </a:p>
        </p:txBody>
      </p:sp>
      <p:sp>
        <p:nvSpPr>
          <p:cNvPr id="218" name="Google Shape;218;p25"/>
          <p:cNvSpPr txBox="1"/>
          <p:nvPr/>
        </p:nvSpPr>
        <p:spPr>
          <a:xfrm>
            <a:off x="985575" y="146067"/>
            <a:ext cx="7617600" cy="1184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600">
                <a:solidFill>
                  <a:srgbClr val="008DD2"/>
                </a:solidFill>
                <a:latin typeface="Poppins"/>
                <a:ea typeface="Poppins"/>
                <a:cs typeface="Poppins"/>
                <a:sym typeface="Poppins"/>
              </a:rPr>
              <a:t>Să ne jucăm!</a:t>
            </a:r>
            <a:endParaRPr b="1" sz="2400">
              <a:solidFill>
                <a:srgbClr val="008DD2"/>
              </a:solidFill>
              <a:latin typeface="Poppins"/>
              <a:ea typeface="Poppins"/>
              <a:cs typeface="Poppins"/>
              <a:sym typeface="Poppins"/>
            </a:endParaRPr>
          </a:p>
          <a:p>
            <a:pPr indent="0" lvl="0" marL="0" rtl="0" algn="ctr">
              <a:spcBef>
                <a:spcPts val="0"/>
              </a:spcBef>
              <a:spcAft>
                <a:spcPts val="0"/>
              </a:spcAft>
              <a:buNone/>
            </a:pPr>
            <a:r>
              <a:rPr lang="en" sz="2400">
                <a:solidFill>
                  <a:srgbClr val="008DD2"/>
                </a:solidFill>
                <a:latin typeface="Poppins"/>
                <a:ea typeface="Poppins"/>
                <a:cs typeface="Poppins"/>
                <a:sym typeface="Poppins"/>
              </a:rPr>
              <a:t>Ce lipsește? Găsește imaginea lipsă.</a:t>
            </a:r>
            <a:endParaRPr sz="2400">
              <a:solidFill>
                <a:srgbClr val="008DD2"/>
              </a:solidFill>
              <a:latin typeface="Poppins"/>
              <a:ea typeface="Poppins"/>
              <a:cs typeface="Poppins"/>
              <a:sym typeface="Poppins"/>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222" name="Shape 222"/>
        <p:cNvGrpSpPr/>
        <p:nvPr/>
      </p:nvGrpSpPr>
      <p:grpSpPr>
        <a:xfrm>
          <a:off x="0" y="0"/>
          <a:ext cx="0" cy="0"/>
          <a:chOff x="0" y="0"/>
          <a:chExt cx="0" cy="0"/>
        </a:xfrm>
      </p:grpSpPr>
      <p:pic>
        <p:nvPicPr>
          <p:cNvPr id="223" name="Google Shape;223;p26"/>
          <p:cNvPicPr preferRelativeResize="0"/>
          <p:nvPr/>
        </p:nvPicPr>
        <p:blipFill>
          <a:blip r:embed="rId3">
            <a:alphaModFix/>
          </a:blip>
          <a:stretch>
            <a:fillRect/>
          </a:stretch>
        </p:blipFill>
        <p:spPr>
          <a:xfrm>
            <a:off x="1539536" y="243549"/>
            <a:ext cx="699289" cy="640800"/>
          </a:xfrm>
          <a:prstGeom prst="rect">
            <a:avLst/>
          </a:prstGeom>
          <a:noFill/>
          <a:ln>
            <a:noFill/>
          </a:ln>
        </p:spPr>
      </p:pic>
      <p:grpSp>
        <p:nvGrpSpPr>
          <p:cNvPr id="224" name="Google Shape;224;p26"/>
          <p:cNvGrpSpPr/>
          <p:nvPr/>
        </p:nvGrpSpPr>
        <p:grpSpPr>
          <a:xfrm>
            <a:off x="114300" y="1809924"/>
            <a:ext cx="2111600" cy="1993695"/>
            <a:chOff x="-12625" y="2029987"/>
            <a:chExt cx="2111600" cy="1993695"/>
          </a:xfrm>
        </p:grpSpPr>
        <p:pic>
          <p:nvPicPr>
            <p:cNvPr id="225" name="Google Shape;225;p26"/>
            <p:cNvPicPr preferRelativeResize="0"/>
            <p:nvPr/>
          </p:nvPicPr>
          <p:blipFill>
            <a:blip r:embed="rId4">
              <a:alphaModFix/>
            </a:blip>
            <a:stretch>
              <a:fillRect/>
            </a:stretch>
          </p:blipFill>
          <p:spPr>
            <a:xfrm>
              <a:off x="-12625" y="2029987"/>
              <a:ext cx="2111600" cy="1993695"/>
            </a:xfrm>
            <a:prstGeom prst="rect">
              <a:avLst/>
            </a:prstGeom>
            <a:noFill/>
            <a:ln>
              <a:noFill/>
            </a:ln>
          </p:spPr>
        </p:pic>
        <p:sp>
          <p:nvSpPr>
            <p:cNvPr id="226" name="Google Shape;226;p26"/>
            <p:cNvSpPr txBox="1"/>
            <p:nvPr/>
          </p:nvSpPr>
          <p:spPr>
            <a:xfrm>
              <a:off x="-12625" y="2510588"/>
              <a:ext cx="1841100" cy="567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400">
                  <a:solidFill>
                    <a:srgbClr val="000000"/>
                  </a:solidFill>
                  <a:latin typeface="Poppins"/>
                  <a:ea typeface="Poppins"/>
                  <a:cs typeface="Poppins"/>
                  <a:sym typeface="Poppins"/>
                </a:rPr>
                <a:t>acuarele</a:t>
              </a:r>
              <a:endParaRPr sz="2400"/>
            </a:p>
          </p:txBody>
        </p:sp>
      </p:grpSp>
      <p:sp>
        <p:nvSpPr>
          <p:cNvPr id="227" name="Google Shape;227;p26"/>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rgbClr val="000000"/>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5">
                  <a:extLst>
                    <a:ext uri="{A12FA001-AC4F-418D-AE19-62706E023703}">
                      <ahyp:hlinkClr val="tx"/>
                    </a:ext>
                  </a:extLst>
                </a:hlinkClick>
              </a:rPr>
              <a:t>www.romanaimpreuna.ro</a:t>
            </a:r>
            <a:endParaRPr sz="1800"/>
          </a:p>
        </p:txBody>
      </p:sp>
      <p:sp>
        <p:nvSpPr>
          <p:cNvPr id="228" name="Google Shape;228;p26"/>
          <p:cNvSpPr txBox="1"/>
          <p:nvPr/>
        </p:nvSpPr>
        <p:spPr>
          <a:xfrm>
            <a:off x="985575" y="146067"/>
            <a:ext cx="7617600" cy="1184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600">
                <a:solidFill>
                  <a:srgbClr val="008DD2"/>
                </a:solidFill>
                <a:latin typeface="Poppins"/>
                <a:ea typeface="Poppins"/>
                <a:cs typeface="Poppins"/>
                <a:sym typeface="Poppins"/>
              </a:rPr>
              <a:t>Să ne jucăm!</a:t>
            </a:r>
            <a:endParaRPr b="1" sz="2400">
              <a:solidFill>
                <a:srgbClr val="008DD2"/>
              </a:solidFill>
              <a:latin typeface="Poppins"/>
              <a:ea typeface="Poppins"/>
              <a:cs typeface="Poppins"/>
              <a:sym typeface="Poppins"/>
            </a:endParaRPr>
          </a:p>
          <a:p>
            <a:pPr indent="0" lvl="0" marL="0" rtl="0" algn="ctr">
              <a:spcBef>
                <a:spcPts val="0"/>
              </a:spcBef>
              <a:spcAft>
                <a:spcPts val="0"/>
              </a:spcAft>
              <a:buNone/>
            </a:pPr>
            <a:r>
              <a:rPr lang="en" sz="2400">
                <a:solidFill>
                  <a:srgbClr val="008DD2"/>
                </a:solidFill>
                <a:latin typeface="Poppins"/>
                <a:ea typeface="Poppins"/>
                <a:cs typeface="Poppins"/>
                <a:sym typeface="Poppins"/>
              </a:rPr>
              <a:t>Ce lipsește? Găsește imaginea lipsă.</a:t>
            </a:r>
            <a:endParaRPr sz="2400">
              <a:solidFill>
                <a:srgbClr val="008DD2"/>
              </a:solidFill>
              <a:latin typeface="Poppins"/>
              <a:ea typeface="Poppins"/>
              <a:cs typeface="Poppins"/>
              <a:sym typeface="Poppins"/>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232" name="Shape 232"/>
        <p:cNvGrpSpPr/>
        <p:nvPr/>
      </p:nvGrpSpPr>
      <p:grpSpPr>
        <a:xfrm>
          <a:off x="0" y="0"/>
          <a:ext cx="0" cy="0"/>
          <a:chOff x="0" y="0"/>
          <a:chExt cx="0" cy="0"/>
        </a:xfrm>
      </p:grpSpPr>
      <p:sp>
        <p:nvSpPr>
          <p:cNvPr id="233" name="Google Shape;233;p27"/>
          <p:cNvSpPr txBox="1"/>
          <p:nvPr/>
        </p:nvSpPr>
        <p:spPr>
          <a:xfrm>
            <a:off x="985575" y="127100"/>
            <a:ext cx="76176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rgbClr val="000000"/>
              </a:buClr>
              <a:buSzPts val="1100"/>
              <a:buFont typeface="Arial"/>
              <a:buNone/>
            </a:pPr>
            <a:r>
              <a:rPr b="1" lang="en" sz="3600">
                <a:solidFill>
                  <a:srgbClr val="008DD2"/>
                </a:solidFill>
                <a:latin typeface="Poppins"/>
                <a:ea typeface="Poppins"/>
                <a:cs typeface="Poppins"/>
                <a:sym typeface="Poppins"/>
              </a:rPr>
              <a:t>Să ne jucăm:</a:t>
            </a:r>
            <a:endParaRPr b="1" sz="3600">
              <a:solidFill>
                <a:srgbClr val="008DD2"/>
              </a:solidFill>
              <a:latin typeface="Poppins"/>
              <a:ea typeface="Poppins"/>
              <a:cs typeface="Poppins"/>
              <a:sym typeface="Poppins"/>
            </a:endParaRPr>
          </a:p>
          <a:p>
            <a:pPr indent="0" lvl="0" marL="0" rtl="0" algn="ctr">
              <a:spcBef>
                <a:spcPts val="0"/>
              </a:spcBef>
              <a:spcAft>
                <a:spcPts val="0"/>
              </a:spcAft>
              <a:buClr>
                <a:srgbClr val="000000"/>
              </a:buClr>
              <a:buSzPts val="1100"/>
              <a:buFont typeface="Arial"/>
              <a:buNone/>
            </a:pPr>
            <a:r>
              <a:rPr lang="en" sz="2400">
                <a:solidFill>
                  <a:srgbClr val="008DD2"/>
                </a:solidFill>
                <a:latin typeface="Poppins"/>
                <a:ea typeface="Poppins"/>
                <a:cs typeface="Poppins"/>
                <a:sym typeface="Poppins"/>
              </a:rPr>
              <a:t>Vânătoare de obiecte</a:t>
            </a:r>
            <a:endParaRPr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pic>
        <p:nvPicPr>
          <p:cNvPr id="234" name="Google Shape;234;p27"/>
          <p:cNvPicPr preferRelativeResize="0"/>
          <p:nvPr/>
        </p:nvPicPr>
        <p:blipFill>
          <a:blip r:embed="rId3">
            <a:alphaModFix/>
          </a:blip>
          <a:stretch>
            <a:fillRect/>
          </a:stretch>
        </p:blipFill>
        <p:spPr>
          <a:xfrm>
            <a:off x="2411261" y="155024"/>
            <a:ext cx="699289" cy="640800"/>
          </a:xfrm>
          <a:prstGeom prst="rect">
            <a:avLst/>
          </a:prstGeom>
          <a:noFill/>
          <a:ln>
            <a:noFill/>
          </a:ln>
        </p:spPr>
      </p:pic>
      <p:sp>
        <p:nvSpPr>
          <p:cNvPr id="235" name="Google Shape;235;p27"/>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rgbClr val="000000"/>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4">
                  <a:extLst>
                    <a:ext uri="{A12FA001-AC4F-418D-AE19-62706E023703}">
                      <ahyp:hlinkClr val="tx"/>
                    </a:ext>
                  </a:extLst>
                </a:hlinkClick>
              </a:rPr>
              <a:t>www.romanaimpreuna.ro</a:t>
            </a:r>
            <a:endParaRPr sz="1800"/>
          </a:p>
        </p:txBody>
      </p:sp>
      <p:sp>
        <p:nvSpPr>
          <p:cNvPr id="236" name="Google Shape;236;p27"/>
          <p:cNvSpPr txBox="1"/>
          <p:nvPr/>
        </p:nvSpPr>
        <p:spPr>
          <a:xfrm>
            <a:off x="1152175" y="1786825"/>
            <a:ext cx="7537500" cy="751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rgbClr val="000000"/>
              </a:buClr>
              <a:buSzPts val="1100"/>
              <a:buFont typeface="Arial"/>
              <a:buNone/>
            </a:pPr>
            <a:r>
              <a:rPr b="1" lang="en" sz="3600">
                <a:solidFill>
                  <a:srgbClr val="008DD2"/>
                </a:solidFill>
                <a:latin typeface="Poppins"/>
                <a:ea typeface="Poppins"/>
                <a:cs typeface="Poppins"/>
                <a:sym typeface="Poppins"/>
              </a:rPr>
              <a:t>Câte instrumente muzicale ai în casă?</a:t>
            </a:r>
            <a:endParaRPr sz="2400">
              <a:solidFill>
                <a:srgbClr val="57B3F1"/>
              </a:solidFill>
              <a:latin typeface="Poppins"/>
              <a:ea typeface="Poppins"/>
              <a:cs typeface="Poppins"/>
              <a:sym typeface="Poppins"/>
            </a:endParaRPr>
          </a:p>
        </p:txBody>
      </p:sp>
      <p:sp>
        <p:nvSpPr>
          <p:cNvPr id="237" name="Google Shape;237;p27"/>
          <p:cNvSpPr txBox="1"/>
          <p:nvPr/>
        </p:nvSpPr>
        <p:spPr>
          <a:xfrm>
            <a:off x="1164075" y="3429000"/>
            <a:ext cx="7260600" cy="968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100"/>
              <a:buFont typeface="Arial"/>
              <a:buNone/>
            </a:pPr>
            <a:r>
              <a:rPr b="1" lang="en" sz="3600">
                <a:solidFill>
                  <a:srgbClr val="008DD2"/>
                </a:solidFill>
                <a:latin typeface="Poppins"/>
                <a:ea typeface="Poppins"/>
                <a:cs typeface="Poppins"/>
                <a:sym typeface="Poppins"/>
              </a:rPr>
              <a:t>Câte mingi ai în casă?</a:t>
            </a:r>
            <a:endParaRPr sz="2400">
              <a:solidFill>
                <a:srgbClr val="57B3F1"/>
              </a:solidFill>
              <a:latin typeface="Poppins"/>
              <a:ea typeface="Poppins"/>
              <a:cs typeface="Poppins"/>
              <a:sym typeface="Poppins"/>
            </a:endParaRPr>
          </a:p>
        </p:txBody>
      </p:sp>
      <p:sp>
        <p:nvSpPr>
          <p:cNvPr id="238" name="Google Shape;238;p27"/>
          <p:cNvSpPr txBox="1"/>
          <p:nvPr/>
        </p:nvSpPr>
        <p:spPr>
          <a:xfrm>
            <a:off x="1311675" y="4901738"/>
            <a:ext cx="6965400" cy="751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rgbClr val="000000"/>
              </a:buClr>
              <a:buSzPts val="1100"/>
              <a:buFont typeface="Arial"/>
              <a:buNone/>
            </a:pPr>
            <a:r>
              <a:rPr b="1" lang="en" sz="3600">
                <a:solidFill>
                  <a:srgbClr val="008DD2"/>
                </a:solidFill>
                <a:latin typeface="Poppins"/>
                <a:ea typeface="Poppins"/>
                <a:cs typeface="Poppins"/>
                <a:sym typeface="Poppins"/>
              </a:rPr>
              <a:t>Câte pensule ai în casă?</a:t>
            </a:r>
            <a:endParaRPr b="1" sz="3600">
              <a:solidFill>
                <a:srgbClr val="008DD2"/>
              </a:solidFill>
              <a:latin typeface="Poppins"/>
              <a:ea typeface="Poppins"/>
              <a:cs typeface="Poppins"/>
              <a:sym typeface="Poppins"/>
            </a:endParaRPr>
          </a:p>
          <a:p>
            <a:pPr indent="0" lvl="0" marL="0" rtl="0" algn="l">
              <a:spcBef>
                <a:spcPts val="0"/>
              </a:spcBef>
              <a:spcAft>
                <a:spcPts val="0"/>
              </a:spcAft>
              <a:buClr>
                <a:srgbClr val="000000"/>
              </a:buClr>
              <a:buSzPts val="1100"/>
              <a:buFont typeface="Arial"/>
              <a:buNone/>
            </a:pPr>
            <a:r>
              <a:t/>
            </a:r>
            <a:endParaRPr b="1"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pic>
        <p:nvPicPr>
          <p:cNvPr id="239" name="Google Shape;239;p27"/>
          <p:cNvPicPr preferRelativeResize="0"/>
          <p:nvPr/>
        </p:nvPicPr>
        <p:blipFill>
          <a:blip r:embed="rId5">
            <a:alphaModFix/>
          </a:blip>
          <a:stretch>
            <a:fillRect/>
          </a:stretch>
        </p:blipFill>
        <p:spPr>
          <a:xfrm flipH="1">
            <a:off x="696340" y="4089825"/>
            <a:ext cx="843185" cy="1610375"/>
          </a:xfrm>
          <a:prstGeom prst="rect">
            <a:avLst/>
          </a:prstGeom>
          <a:noFill/>
          <a:ln>
            <a:noFill/>
          </a:ln>
        </p:spPr>
      </p:pic>
      <p:pic>
        <p:nvPicPr>
          <p:cNvPr id="240" name="Google Shape;240;p27"/>
          <p:cNvPicPr preferRelativeResize="0"/>
          <p:nvPr/>
        </p:nvPicPr>
        <p:blipFill>
          <a:blip r:embed="rId6">
            <a:alphaModFix/>
          </a:blip>
          <a:stretch>
            <a:fillRect/>
          </a:stretch>
        </p:blipFill>
        <p:spPr>
          <a:xfrm>
            <a:off x="531550" y="1391299"/>
            <a:ext cx="973200" cy="1656607"/>
          </a:xfrm>
          <a:prstGeom prst="rect">
            <a:avLst/>
          </a:prstGeom>
          <a:noFill/>
          <a:ln>
            <a:noFill/>
          </a:ln>
        </p:spPr>
      </p:pic>
      <p:pic>
        <p:nvPicPr>
          <p:cNvPr id="241" name="Google Shape;241;p27"/>
          <p:cNvPicPr preferRelativeResize="0"/>
          <p:nvPr/>
        </p:nvPicPr>
        <p:blipFill>
          <a:blip r:embed="rId7">
            <a:alphaModFix/>
          </a:blip>
          <a:stretch>
            <a:fillRect/>
          </a:stretch>
        </p:blipFill>
        <p:spPr>
          <a:xfrm>
            <a:off x="874024" y="3360372"/>
            <a:ext cx="973192" cy="9684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245" name="Shape 245"/>
        <p:cNvGrpSpPr/>
        <p:nvPr/>
      </p:nvGrpSpPr>
      <p:grpSpPr>
        <a:xfrm>
          <a:off x="0" y="0"/>
          <a:ext cx="0" cy="0"/>
          <a:chOff x="0" y="0"/>
          <a:chExt cx="0" cy="0"/>
        </a:xfrm>
      </p:grpSpPr>
      <p:pic>
        <p:nvPicPr>
          <p:cNvPr id="246" name="Google Shape;246;p28"/>
          <p:cNvPicPr preferRelativeResize="0"/>
          <p:nvPr/>
        </p:nvPicPr>
        <p:blipFill>
          <a:blip r:embed="rId3">
            <a:alphaModFix/>
          </a:blip>
          <a:stretch>
            <a:fillRect/>
          </a:stretch>
        </p:blipFill>
        <p:spPr>
          <a:xfrm>
            <a:off x="2377736" y="91149"/>
            <a:ext cx="699289" cy="640800"/>
          </a:xfrm>
          <a:prstGeom prst="rect">
            <a:avLst/>
          </a:prstGeom>
          <a:noFill/>
          <a:ln>
            <a:noFill/>
          </a:ln>
        </p:spPr>
      </p:pic>
      <p:sp>
        <p:nvSpPr>
          <p:cNvPr id="247" name="Google Shape;247;p28"/>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rgbClr val="000000"/>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4">
                  <a:extLst>
                    <a:ext uri="{A12FA001-AC4F-418D-AE19-62706E023703}">
                      <ahyp:hlinkClr val="tx"/>
                    </a:ext>
                  </a:extLst>
                </a:hlinkClick>
              </a:rPr>
              <a:t>www.romanaimpreuna.ro</a:t>
            </a:r>
            <a:endParaRPr sz="1800"/>
          </a:p>
        </p:txBody>
      </p:sp>
      <p:sp>
        <p:nvSpPr>
          <p:cNvPr id="248" name="Google Shape;248;p28"/>
          <p:cNvSpPr txBox="1"/>
          <p:nvPr/>
        </p:nvSpPr>
        <p:spPr>
          <a:xfrm>
            <a:off x="138600" y="1796275"/>
            <a:ext cx="8866800" cy="2434200"/>
          </a:xfrm>
          <a:prstGeom prst="rect">
            <a:avLst/>
          </a:prstGeom>
          <a:noFill/>
          <a:ln>
            <a:noFill/>
          </a:ln>
        </p:spPr>
        <p:txBody>
          <a:bodyPr anchorCtr="0" anchor="t" bIns="91425" lIns="91425" spcFirstLastPara="1" rIns="91425" wrap="square" tIns="91425">
            <a:noAutofit/>
          </a:bodyPr>
          <a:lstStyle/>
          <a:p>
            <a:pPr indent="0" lvl="0" marL="0" rtl="0" algn="ctr">
              <a:spcBef>
                <a:spcPts val="1000"/>
              </a:spcBef>
              <a:spcAft>
                <a:spcPts val="0"/>
              </a:spcAft>
              <a:buNone/>
            </a:pPr>
            <a:r>
              <a:rPr b="1" lang="en" sz="3600">
                <a:solidFill>
                  <a:srgbClr val="008DD2"/>
                </a:solidFill>
                <a:latin typeface="Poppins"/>
                <a:ea typeface="Poppins"/>
                <a:cs typeface="Poppins"/>
                <a:sym typeface="Poppins"/>
              </a:rPr>
              <a:t>Dacă îți place gimnastica, </a:t>
            </a:r>
            <a:endParaRPr b="1" sz="3600">
              <a:solidFill>
                <a:srgbClr val="008DD2"/>
              </a:solidFill>
              <a:latin typeface="Poppins"/>
              <a:ea typeface="Poppins"/>
              <a:cs typeface="Poppins"/>
              <a:sym typeface="Poppins"/>
            </a:endParaRPr>
          </a:p>
          <a:p>
            <a:pPr indent="0" lvl="0" marL="0" rtl="0" algn="ctr">
              <a:spcBef>
                <a:spcPts val="1000"/>
              </a:spcBef>
              <a:spcAft>
                <a:spcPts val="0"/>
              </a:spcAft>
              <a:buNone/>
            </a:pPr>
            <a:r>
              <a:rPr b="1" lang="en" sz="3600">
                <a:solidFill>
                  <a:srgbClr val="008DD2"/>
                </a:solidFill>
                <a:latin typeface="Poppins"/>
                <a:ea typeface="Poppins"/>
                <a:cs typeface="Poppins"/>
                <a:sym typeface="Poppins"/>
              </a:rPr>
              <a:t>rotește mâinile înainte </a:t>
            </a:r>
            <a:endParaRPr b="1" sz="3600">
              <a:solidFill>
                <a:srgbClr val="008DD2"/>
              </a:solidFill>
              <a:latin typeface="Poppins"/>
              <a:ea typeface="Poppins"/>
              <a:cs typeface="Poppins"/>
              <a:sym typeface="Poppins"/>
            </a:endParaRPr>
          </a:p>
          <a:p>
            <a:pPr indent="0" lvl="0" marL="0" rtl="0" algn="ctr">
              <a:spcBef>
                <a:spcPts val="1000"/>
              </a:spcBef>
              <a:spcAft>
                <a:spcPts val="0"/>
              </a:spcAft>
              <a:buNone/>
            </a:pPr>
            <a:r>
              <a:rPr b="1" lang="en" sz="3600">
                <a:solidFill>
                  <a:srgbClr val="008DD2"/>
                </a:solidFill>
                <a:latin typeface="Poppins"/>
                <a:ea typeface="Poppins"/>
                <a:cs typeface="Poppins"/>
                <a:sym typeface="Poppins"/>
              </a:rPr>
              <a:t>și înapoi de 10 de ori.</a:t>
            </a:r>
            <a:endParaRPr sz="2400">
              <a:latin typeface="Poppins"/>
              <a:ea typeface="Poppins"/>
              <a:cs typeface="Poppins"/>
              <a:sym typeface="Poppins"/>
            </a:endParaRPr>
          </a:p>
        </p:txBody>
      </p:sp>
      <p:sp>
        <p:nvSpPr>
          <p:cNvPr id="249" name="Google Shape;249;p28"/>
          <p:cNvSpPr txBox="1"/>
          <p:nvPr/>
        </p:nvSpPr>
        <p:spPr>
          <a:xfrm>
            <a:off x="985575" y="50900"/>
            <a:ext cx="7617600" cy="1196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600">
                <a:solidFill>
                  <a:srgbClr val="008DD2"/>
                </a:solidFill>
                <a:latin typeface="Poppins"/>
                <a:ea typeface="Poppins"/>
                <a:cs typeface="Poppins"/>
                <a:sym typeface="Poppins"/>
              </a:rPr>
              <a:t>Să ne jucăm!</a:t>
            </a:r>
            <a:endParaRPr b="1" sz="3600">
              <a:solidFill>
                <a:srgbClr val="008DD2"/>
              </a:solidFill>
              <a:latin typeface="Poppins"/>
              <a:ea typeface="Poppins"/>
              <a:cs typeface="Poppins"/>
              <a:sym typeface="Poppins"/>
            </a:endParaRPr>
          </a:p>
          <a:p>
            <a:pPr indent="0" lvl="0" marL="0" rtl="0" algn="ctr">
              <a:spcBef>
                <a:spcPts val="0"/>
              </a:spcBef>
              <a:spcAft>
                <a:spcPts val="0"/>
              </a:spcAft>
              <a:buClr>
                <a:srgbClr val="000000"/>
              </a:buClr>
              <a:buSzPts val="1100"/>
              <a:buFont typeface="Arial"/>
              <a:buNone/>
            </a:pPr>
            <a:r>
              <a:rPr lang="en" sz="2400">
                <a:solidFill>
                  <a:srgbClr val="008DD2"/>
                </a:solidFill>
                <a:latin typeface="Poppins"/>
                <a:ea typeface="Poppins"/>
                <a:cs typeface="Poppins"/>
                <a:sym typeface="Poppins"/>
              </a:rPr>
              <a:t>Toată lumea în picioare și faceți mișcările.</a:t>
            </a:r>
            <a:endParaRPr b="1" sz="36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008DD2"/>
              </a:solidFill>
              <a:latin typeface="Poppins"/>
              <a:ea typeface="Poppins"/>
              <a:cs typeface="Poppins"/>
              <a:sym typeface="Poppins"/>
            </a:endParaRPr>
          </a:p>
        </p:txBody>
      </p:sp>
      <p:pic>
        <p:nvPicPr>
          <p:cNvPr id="250" name="Google Shape;250;p28"/>
          <p:cNvPicPr preferRelativeResize="0"/>
          <p:nvPr/>
        </p:nvPicPr>
        <p:blipFill>
          <a:blip r:embed="rId5">
            <a:alphaModFix/>
          </a:blip>
          <a:stretch>
            <a:fillRect/>
          </a:stretch>
        </p:blipFill>
        <p:spPr>
          <a:xfrm>
            <a:off x="432325" y="3146325"/>
            <a:ext cx="4036552" cy="301615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254" name="Shape 254"/>
        <p:cNvGrpSpPr/>
        <p:nvPr/>
      </p:nvGrpSpPr>
      <p:grpSpPr>
        <a:xfrm>
          <a:off x="0" y="0"/>
          <a:ext cx="0" cy="0"/>
          <a:chOff x="0" y="0"/>
          <a:chExt cx="0" cy="0"/>
        </a:xfrm>
      </p:grpSpPr>
      <p:pic>
        <p:nvPicPr>
          <p:cNvPr id="255" name="Google Shape;255;p29"/>
          <p:cNvPicPr preferRelativeResize="0"/>
          <p:nvPr/>
        </p:nvPicPr>
        <p:blipFill>
          <a:blip r:embed="rId3">
            <a:alphaModFix/>
          </a:blip>
          <a:stretch>
            <a:fillRect/>
          </a:stretch>
        </p:blipFill>
        <p:spPr>
          <a:xfrm>
            <a:off x="2377736" y="91149"/>
            <a:ext cx="699289" cy="640800"/>
          </a:xfrm>
          <a:prstGeom prst="rect">
            <a:avLst/>
          </a:prstGeom>
          <a:noFill/>
          <a:ln>
            <a:noFill/>
          </a:ln>
        </p:spPr>
      </p:pic>
      <p:sp>
        <p:nvSpPr>
          <p:cNvPr id="256" name="Google Shape;256;p29"/>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rgbClr val="000000"/>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4">
                  <a:extLst>
                    <a:ext uri="{A12FA001-AC4F-418D-AE19-62706E023703}">
                      <ahyp:hlinkClr val="tx"/>
                    </a:ext>
                  </a:extLst>
                </a:hlinkClick>
              </a:rPr>
              <a:t>www.romanaimpreuna.ro</a:t>
            </a:r>
            <a:endParaRPr sz="1800"/>
          </a:p>
        </p:txBody>
      </p:sp>
      <p:sp>
        <p:nvSpPr>
          <p:cNvPr id="257" name="Google Shape;257;p29"/>
          <p:cNvSpPr txBox="1"/>
          <p:nvPr/>
        </p:nvSpPr>
        <p:spPr>
          <a:xfrm>
            <a:off x="985575" y="50900"/>
            <a:ext cx="7617600" cy="1196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600">
                <a:solidFill>
                  <a:srgbClr val="008DD2"/>
                </a:solidFill>
                <a:latin typeface="Poppins"/>
                <a:ea typeface="Poppins"/>
                <a:cs typeface="Poppins"/>
                <a:sym typeface="Poppins"/>
              </a:rPr>
              <a:t>Să ne jucăm!</a:t>
            </a:r>
            <a:endParaRPr b="1" sz="3600">
              <a:solidFill>
                <a:srgbClr val="008DD2"/>
              </a:solidFill>
              <a:latin typeface="Poppins"/>
              <a:ea typeface="Poppins"/>
              <a:cs typeface="Poppins"/>
              <a:sym typeface="Poppins"/>
            </a:endParaRPr>
          </a:p>
          <a:p>
            <a:pPr indent="0" lvl="0" marL="0" rtl="0" algn="ctr">
              <a:spcBef>
                <a:spcPts val="0"/>
              </a:spcBef>
              <a:spcAft>
                <a:spcPts val="0"/>
              </a:spcAft>
              <a:buClr>
                <a:srgbClr val="000000"/>
              </a:buClr>
              <a:buSzPts val="1100"/>
              <a:buFont typeface="Arial"/>
              <a:buNone/>
            </a:pPr>
            <a:r>
              <a:rPr lang="en" sz="2400">
                <a:solidFill>
                  <a:srgbClr val="008DD2"/>
                </a:solidFill>
                <a:latin typeface="Poppins"/>
                <a:ea typeface="Poppins"/>
                <a:cs typeface="Poppins"/>
                <a:sym typeface="Poppins"/>
              </a:rPr>
              <a:t>Toată lumea în picioare și faceți mișcările.</a:t>
            </a:r>
            <a:endParaRPr b="1" sz="36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008DD2"/>
              </a:solidFill>
              <a:latin typeface="Poppins"/>
              <a:ea typeface="Poppins"/>
              <a:cs typeface="Poppins"/>
              <a:sym typeface="Poppins"/>
            </a:endParaRPr>
          </a:p>
        </p:txBody>
      </p:sp>
      <p:sp>
        <p:nvSpPr>
          <p:cNvPr id="258" name="Google Shape;258;p29"/>
          <p:cNvSpPr txBox="1"/>
          <p:nvPr/>
        </p:nvSpPr>
        <p:spPr>
          <a:xfrm>
            <a:off x="138600" y="1744700"/>
            <a:ext cx="8866800" cy="2434200"/>
          </a:xfrm>
          <a:prstGeom prst="rect">
            <a:avLst/>
          </a:prstGeom>
          <a:noFill/>
          <a:ln>
            <a:noFill/>
          </a:ln>
        </p:spPr>
        <p:txBody>
          <a:bodyPr anchorCtr="0" anchor="t" bIns="91425" lIns="91425" spcFirstLastPara="1" rIns="91425" wrap="square" tIns="91425">
            <a:noAutofit/>
          </a:bodyPr>
          <a:lstStyle/>
          <a:p>
            <a:pPr indent="0" lvl="0" marL="0" rtl="0" algn="ctr">
              <a:spcBef>
                <a:spcPts val="1000"/>
              </a:spcBef>
              <a:spcAft>
                <a:spcPts val="0"/>
              </a:spcAft>
              <a:buNone/>
            </a:pPr>
            <a:r>
              <a:rPr b="1" lang="en" sz="3600">
                <a:solidFill>
                  <a:srgbClr val="008DD2"/>
                </a:solidFill>
                <a:latin typeface="Poppins"/>
                <a:ea typeface="Poppins"/>
                <a:cs typeface="Poppins"/>
                <a:sym typeface="Poppins"/>
              </a:rPr>
              <a:t>Dacă îți place fotbalul, </a:t>
            </a:r>
            <a:endParaRPr b="1" sz="3600">
              <a:solidFill>
                <a:srgbClr val="008DD2"/>
              </a:solidFill>
              <a:latin typeface="Poppins"/>
              <a:ea typeface="Poppins"/>
              <a:cs typeface="Poppins"/>
              <a:sym typeface="Poppins"/>
            </a:endParaRPr>
          </a:p>
          <a:p>
            <a:pPr indent="0" lvl="0" marL="0" rtl="0" algn="ctr">
              <a:spcBef>
                <a:spcPts val="1000"/>
              </a:spcBef>
              <a:spcAft>
                <a:spcPts val="0"/>
              </a:spcAft>
              <a:buNone/>
            </a:pPr>
            <a:r>
              <a:rPr b="1" lang="en" sz="3600">
                <a:solidFill>
                  <a:srgbClr val="008DD2"/>
                </a:solidFill>
                <a:latin typeface="Poppins"/>
                <a:ea typeface="Poppins"/>
                <a:cs typeface="Poppins"/>
                <a:sym typeface="Poppins"/>
              </a:rPr>
              <a:t>fugi pe loc 20 de secunde.</a:t>
            </a:r>
            <a:endParaRPr sz="2400">
              <a:latin typeface="Poppins"/>
              <a:ea typeface="Poppins"/>
              <a:cs typeface="Poppins"/>
              <a:sym typeface="Poppins"/>
            </a:endParaRPr>
          </a:p>
        </p:txBody>
      </p:sp>
      <p:pic>
        <p:nvPicPr>
          <p:cNvPr id="259" name="Google Shape;259;p29"/>
          <p:cNvPicPr preferRelativeResize="0"/>
          <p:nvPr/>
        </p:nvPicPr>
        <p:blipFill>
          <a:blip r:embed="rId5">
            <a:alphaModFix/>
          </a:blip>
          <a:stretch>
            <a:fillRect/>
          </a:stretch>
        </p:blipFill>
        <p:spPr>
          <a:xfrm>
            <a:off x="3776600" y="3638850"/>
            <a:ext cx="1742800" cy="17428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263" name="Shape 263"/>
        <p:cNvGrpSpPr/>
        <p:nvPr/>
      </p:nvGrpSpPr>
      <p:grpSpPr>
        <a:xfrm>
          <a:off x="0" y="0"/>
          <a:ext cx="0" cy="0"/>
          <a:chOff x="0" y="0"/>
          <a:chExt cx="0" cy="0"/>
        </a:xfrm>
      </p:grpSpPr>
      <p:pic>
        <p:nvPicPr>
          <p:cNvPr id="264" name="Google Shape;264;p30"/>
          <p:cNvPicPr preferRelativeResize="0"/>
          <p:nvPr/>
        </p:nvPicPr>
        <p:blipFill>
          <a:blip r:embed="rId3">
            <a:alphaModFix/>
          </a:blip>
          <a:stretch>
            <a:fillRect/>
          </a:stretch>
        </p:blipFill>
        <p:spPr>
          <a:xfrm>
            <a:off x="2377736" y="91149"/>
            <a:ext cx="699289" cy="640800"/>
          </a:xfrm>
          <a:prstGeom prst="rect">
            <a:avLst/>
          </a:prstGeom>
          <a:noFill/>
          <a:ln>
            <a:noFill/>
          </a:ln>
        </p:spPr>
      </p:pic>
      <p:sp>
        <p:nvSpPr>
          <p:cNvPr id="265" name="Google Shape;265;p30"/>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rgbClr val="000000"/>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4">
                  <a:extLst>
                    <a:ext uri="{A12FA001-AC4F-418D-AE19-62706E023703}">
                      <ahyp:hlinkClr val="tx"/>
                    </a:ext>
                  </a:extLst>
                </a:hlinkClick>
              </a:rPr>
              <a:t>www.romanaimpreuna.ro</a:t>
            </a:r>
            <a:endParaRPr sz="1800"/>
          </a:p>
        </p:txBody>
      </p:sp>
      <p:sp>
        <p:nvSpPr>
          <p:cNvPr id="266" name="Google Shape;266;p30"/>
          <p:cNvSpPr txBox="1"/>
          <p:nvPr/>
        </p:nvSpPr>
        <p:spPr>
          <a:xfrm>
            <a:off x="985575" y="50900"/>
            <a:ext cx="7617600" cy="1196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600">
                <a:solidFill>
                  <a:srgbClr val="008DD2"/>
                </a:solidFill>
                <a:latin typeface="Poppins"/>
                <a:ea typeface="Poppins"/>
                <a:cs typeface="Poppins"/>
                <a:sym typeface="Poppins"/>
              </a:rPr>
              <a:t>Să ne jucăm!</a:t>
            </a:r>
            <a:endParaRPr b="1" sz="3600">
              <a:solidFill>
                <a:srgbClr val="008DD2"/>
              </a:solidFill>
              <a:latin typeface="Poppins"/>
              <a:ea typeface="Poppins"/>
              <a:cs typeface="Poppins"/>
              <a:sym typeface="Poppins"/>
            </a:endParaRPr>
          </a:p>
          <a:p>
            <a:pPr indent="0" lvl="0" marL="0" rtl="0" algn="ctr">
              <a:spcBef>
                <a:spcPts val="0"/>
              </a:spcBef>
              <a:spcAft>
                <a:spcPts val="0"/>
              </a:spcAft>
              <a:buClr>
                <a:srgbClr val="000000"/>
              </a:buClr>
              <a:buSzPts val="1100"/>
              <a:buFont typeface="Arial"/>
              <a:buNone/>
            </a:pPr>
            <a:r>
              <a:rPr lang="en" sz="2400">
                <a:solidFill>
                  <a:srgbClr val="008DD2"/>
                </a:solidFill>
                <a:latin typeface="Poppins"/>
                <a:ea typeface="Poppins"/>
                <a:cs typeface="Poppins"/>
                <a:sym typeface="Poppins"/>
              </a:rPr>
              <a:t>Toată lumea în picioare și faceți mișcările.</a:t>
            </a:r>
            <a:endParaRPr b="1" sz="36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008DD2"/>
              </a:solidFill>
              <a:latin typeface="Poppins"/>
              <a:ea typeface="Poppins"/>
              <a:cs typeface="Poppins"/>
              <a:sym typeface="Poppins"/>
            </a:endParaRPr>
          </a:p>
        </p:txBody>
      </p:sp>
      <p:sp>
        <p:nvSpPr>
          <p:cNvPr id="267" name="Google Shape;267;p30"/>
          <p:cNvSpPr txBox="1"/>
          <p:nvPr/>
        </p:nvSpPr>
        <p:spPr>
          <a:xfrm>
            <a:off x="138600" y="1744700"/>
            <a:ext cx="8866800" cy="2434200"/>
          </a:xfrm>
          <a:prstGeom prst="rect">
            <a:avLst/>
          </a:prstGeom>
          <a:noFill/>
          <a:ln>
            <a:noFill/>
          </a:ln>
        </p:spPr>
        <p:txBody>
          <a:bodyPr anchorCtr="0" anchor="t" bIns="91425" lIns="91425" spcFirstLastPara="1" rIns="91425" wrap="square" tIns="91425">
            <a:noAutofit/>
          </a:bodyPr>
          <a:lstStyle/>
          <a:p>
            <a:pPr indent="0" lvl="0" marL="0" rtl="0" algn="ctr">
              <a:spcBef>
                <a:spcPts val="1000"/>
              </a:spcBef>
              <a:spcAft>
                <a:spcPts val="0"/>
              </a:spcAft>
              <a:buNone/>
            </a:pPr>
            <a:r>
              <a:rPr b="1" lang="en" sz="3600">
                <a:solidFill>
                  <a:srgbClr val="008DD2"/>
                </a:solidFill>
                <a:latin typeface="Poppins"/>
                <a:ea typeface="Poppins"/>
                <a:cs typeface="Poppins"/>
                <a:sym typeface="Poppins"/>
              </a:rPr>
              <a:t>Dacă îți place muzica, </a:t>
            </a:r>
            <a:endParaRPr b="1" sz="3600">
              <a:solidFill>
                <a:srgbClr val="008DD2"/>
              </a:solidFill>
              <a:latin typeface="Poppins"/>
              <a:ea typeface="Poppins"/>
              <a:cs typeface="Poppins"/>
              <a:sym typeface="Poppins"/>
            </a:endParaRPr>
          </a:p>
          <a:p>
            <a:pPr indent="0" lvl="0" marL="0" rtl="0" algn="ctr">
              <a:spcBef>
                <a:spcPts val="1000"/>
              </a:spcBef>
              <a:spcAft>
                <a:spcPts val="0"/>
              </a:spcAft>
              <a:buNone/>
            </a:pPr>
            <a:r>
              <a:rPr b="1" lang="en" sz="3600">
                <a:solidFill>
                  <a:srgbClr val="008DD2"/>
                </a:solidFill>
                <a:latin typeface="Poppins"/>
                <a:ea typeface="Poppins"/>
                <a:cs typeface="Poppins"/>
                <a:sym typeface="Poppins"/>
              </a:rPr>
              <a:t>bate din palme de zece ori!</a:t>
            </a:r>
            <a:endParaRPr sz="2400">
              <a:latin typeface="Poppins"/>
              <a:ea typeface="Poppins"/>
              <a:cs typeface="Poppins"/>
              <a:sym typeface="Poppins"/>
            </a:endParaRPr>
          </a:p>
        </p:txBody>
      </p:sp>
      <p:pic>
        <p:nvPicPr>
          <p:cNvPr id="268" name="Google Shape;268;p30"/>
          <p:cNvPicPr preferRelativeResize="0"/>
          <p:nvPr/>
        </p:nvPicPr>
        <p:blipFill>
          <a:blip r:embed="rId5">
            <a:alphaModFix/>
          </a:blip>
          <a:stretch>
            <a:fillRect/>
          </a:stretch>
        </p:blipFill>
        <p:spPr>
          <a:xfrm>
            <a:off x="2846250" y="3626675"/>
            <a:ext cx="1029575" cy="775275"/>
          </a:xfrm>
          <a:prstGeom prst="rect">
            <a:avLst/>
          </a:prstGeom>
          <a:noFill/>
          <a:ln>
            <a:noFill/>
          </a:ln>
        </p:spPr>
      </p:pic>
      <p:pic>
        <p:nvPicPr>
          <p:cNvPr id="269" name="Google Shape;269;p30"/>
          <p:cNvPicPr preferRelativeResize="0"/>
          <p:nvPr/>
        </p:nvPicPr>
        <p:blipFill>
          <a:blip r:embed="rId6">
            <a:alphaModFix/>
          </a:blip>
          <a:stretch>
            <a:fillRect/>
          </a:stretch>
        </p:blipFill>
        <p:spPr>
          <a:xfrm>
            <a:off x="3691700" y="3393576"/>
            <a:ext cx="1447525" cy="246402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273" name="Shape 273"/>
        <p:cNvGrpSpPr/>
        <p:nvPr/>
      </p:nvGrpSpPr>
      <p:grpSpPr>
        <a:xfrm>
          <a:off x="0" y="0"/>
          <a:ext cx="0" cy="0"/>
          <a:chOff x="0" y="0"/>
          <a:chExt cx="0" cy="0"/>
        </a:xfrm>
      </p:grpSpPr>
      <p:pic>
        <p:nvPicPr>
          <p:cNvPr id="274" name="Google Shape;274;p31"/>
          <p:cNvPicPr preferRelativeResize="0"/>
          <p:nvPr/>
        </p:nvPicPr>
        <p:blipFill>
          <a:blip r:embed="rId3">
            <a:alphaModFix/>
          </a:blip>
          <a:stretch>
            <a:fillRect/>
          </a:stretch>
        </p:blipFill>
        <p:spPr>
          <a:xfrm>
            <a:off x="2377736" y="91149"/>
            <a:ext cx="699289" cy="640800"/>
          </a:xfrm>
          <a:prstGeom prst="rect">
            <a:avLst/>
          </a:prstGeom>
          <a:noFill/>
          <a:ln>
            <a:noFill/>
          </a:ln>
        </p:spPr>
      </p:pic>
      <p:sp>
        <p:nvSpPr>
          <p:cNvPr id="275" name="Google Shape;275;p31"/>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rgbClr val="000000"/>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4">
                  <a:extLst>
                    <a:ext uri="{A12FA001-AC4F-418D-AE19-62706E023703}">
                      <ahyp:hlinkClr val="tx"/>
                    </a:ext>
                  </a:extLst>
                </a:hlinkClick>
              </a:rPr>
              <a:t>www.romanaimpreuna.ro</a:t>
            </a:r>
            <a:endParaRPr sz="1800"/>
          </a:p>
        </p:txBody>
      </p:sp>
      <p:sp>
        <p:nvSpPr>
          <p:cNvPr id="276" name="Google Shape;276;p31"/>
          <p:cNvSpPr txBox="1"/>
          <p:nvPr/>
        </p:nvSpPr>
        <p:spPr>
          <a:xfrm>
            <a:off x="985575" y="50900"/>
            <a:ext cx="7617600" cy="1196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600">
                <a:solidFill>
                  <a:srgbClr val="008DD2"/>
                </a:solidFill>
                <a:latin typeface="Poppins"/>
                <a:ea typeface="Poppins"/>
                <a:cs typeface="Poppins"/>
                <a:sym typeface="Poppins"/>
              </a:rPr>
              <a:t>Să ne jucăm!</a:t>
            </a:r>
            <a:endParaRPr b="1" sz="3600">
              <a:solidFill>
                <a:srgbClr val="008DD2"/>
              </a:solidFill>
              <a:latin typeface="Poppins"/>
              <a:ea typeface="Poppins"/>
              <a:cs typeface="Poppins"/>
              <a:sym typeface="Poppins"/>
            </a:endParaRPr>
          </a:p>
          <a:p>
            <a:pPr indent="0" lvl="0" marL="0" rtl="0" algn="ctr">
              <a:spcBef>
                <a:spcPts val="0"/>
              </a:spcBef>
              <a:spcAft>
                <a:spcPts val="0"/>
              </a:spcAft>
              <a:buClr>
                <a:srgbClr val="000000"/>
              </a:buClr>
              <a:buSzPts val="1100"/>
              <a:buFont typeface="Arial"/>
              <a:buNone/>
            </a:pPr>
            <a:r>
              <a:rPr lang="en" sz="2400">
                <a:solidFill>
                  <a:srgbClr val="008DD2"/>
                </a:solidFill>
                <a:latin typeface="Poppins"/>
                <a:ea typeface="Poppins"/>
                <a:cs typeface="Poppins"/>
                <a:sym typeface="Poppins"/>
              </a:rPr>
              <a:t>Toată lumea în picioare și faceți mișcările.</a:t>
            </a:r>
            <a:endParaRPr b="1" sz="36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008DD2"/>
              </a:solidFill>
              <a:latin typeface="Poppins"/>
              <a:ea typeface="Poppins"/>
              <a:cs typeface="Poppins"/>
              <a:sym typeface="Poppins"/>
            </a:endParaRPr>
          </a:p>
        </p:txBody>
      </p:sp>
      <p:sp>
        <p:nvSpPr>
          <p:cNvPr id="277" name="Google Shape;277;p31"/>
          <p:cNvSpPr txBox="1"/>
          <p:nvPr/>
        </p:nvSpPr>
        <p:spPr>
          <a:xfrm>
            <a:off x="255175" y="2211900"/>
            <a:ext cx="8866800" cy="2434200"/>
          </a:xfrm>
          <a:prstGeom prst="rect">
            <a:avLst/>
          </a:prstGeom>
          <a:noFill/>
          <a:ln>
            <a:noFill/>
          </a:ln>
        </p:spPr>
        <p:txBody>
          <a:bodyPr anchorCtr="0" anchor="t" bIns="91425" lIns="91425" spcFirstLastPara="1" rIns="91425" wrap="square" tIns="91425">
            <a:noAutofit/>
          </a:bodyPr>
          <a:lstStyle/>
          <a:p>
            <a:pPr indent="0" lvl="0" marL="0" rtl="0" algn="ctr">
              <a:spcBef>
                <a:spcPts val="1000"/>
              </a:spcBef>
              <a:spcAft>
                <a:spcPts val="0"/>
              </a:spcAft>
              <a:buNone/>
            </a:pPr>
            <a:r>
              <a:rPr b="1" lang="en" sz="3600">
                <a:solidFill>
                  <a:srgbClr val="008DD2"/>
                </a:solidFill>
                <a:latin typeface="Poppins"/>
                <a:ea typeface="Poppins"/>
                <a:cs typeface="Poppins"/>
                <a:sym typeface="Poppins"/>
              </a:rPr>
              <a:t>	Pentru că te-ai mișcat super bine, întinde brațele și </a:t>
            </a:r>
            <a:endParaRPr b="1" sz="3600">
              <a:solidFill>
                <a:srgbClr val="008DD2"/>
              </a:solidFill>
              <a:latin typeface="Poppins"/>
              <a:ea typeface="Poppins"/>
              <a:cs typeface="Poppins"/>
              <a:sym typeface="Poppins"/>
            </a:endParaRPr>
          </a:p>
          <a:p>
            <a:pPr indent="0" lvl="0" marL="0" rtl="0" algn="ctr">
              <a:spcBef>
                <a:spcPts val="1000"/>
              </a:spcBef>
              <a:spcAft>
                <a:spcPts val="0"/>
              </a:spcAft>
              <a:buNone/>
            </a:pPr>
            <a:r>
              <a:rPr b="1" lang="en" sz="3600">
                <a:solidFill>
                  <a:srgbClr val="008DD2"/>
                </a:solidFill>
                <a:latin typeface="Poppins"/>
                <a:ea typeface="Poppins"/>
                <a:cs typeface="Poppins"/>
                <a:sym typeface="Poppins"/>
              </a:rPr>
              <a:t>cuprinde-te de 5 ori.</a:t>
            </a:r>
            <a:endParaRPr b="1" sz="3600">
              <a:solidFill>
                <a:srgbClr val="008DD2"/>
              </a:solidFill>
              <a:latin typeface="Poppins"/>
              <a:ea typeface="Poppins"/>
              <a:cs typeface="Poppins"/>
              <a:sym typeface="Poppins"/>
            </a:endParaRPr>
          </a:p>
          <a:p>
            <a:pPr indent="0" lvl="0" marL="0" rtl="0" algn="ctr">
              <a:spcBef>
                <a:spcPts val="1000"/>
              </a:spcBef>
              <a:spcAft>
                <a:spcPts val="0"/>
              </a:spcAft>
              <a:buNone/>
            </a:pPr>
            <a:r>
              <a:t/>
            </a:r>
            <a:endParaRPr b="1" sz="3600">
              <a:solidFill>
                <a:srgbClr val="008DD2"/>
              </a:solidFill>
              <a:latin typeface="Poppins"/>
              <a:ea typeface="Poppins"/>
              <a:cs typeface="Poppins"/>
              <a:sym typeface="Poppins"/>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62" name="Shape 62"/>
        <p:cNvGrpSpPr/>
        <p:nvPr/>
      </p:nvGrpSpPr>
      <p:grpSpPr>
        <a:xfrm>
          <a:off x="0" y="0"/>
          <a:ext cx="0" cy="0"/>
          <a:chOff x="0" y="0"/>
          <a:chExt cx="0" cy="0"/>
        </a:xfrm>
      </p:grpSpPr>
      <p:sp>
        <p:nvSpPr>
          <p:cNvPr id="63" name="Google Shape;63;p14"/>
          <p:cNvSpPr txBox="1"/>
          <p:nvPr/>
        </p:nvSpPr>
        <p:spPr>
          <a:xfrm>
            <a:off x="985575" y="1288350"/>
            <a:ext cx="7260300" cy="4481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rgbClr val="008DD2"/>
                </a:solidFill>
                <a:latin typeface="Poppins"/>
                <a:ea typeface="Poppins"/>
                <a:cs typeface="Poppins"/>
                <a:sym typeface="Poppins"/>
              </a:rPr>
              <a:t>Atelierele online Româna Împreună</a:t>
            </a:r>
            <a:r>
              <a:rPr lang="en" sz="1800">
                <a:solidFill>
                  <a:srgbClr val="008DD2"/>
                </a:solidFill>
                <a:latin typeface="Poppins"/>
                <a:ea typeface="Poppins"/>
                <a:cs typeface="Poppins"/>
                <a:sym typeface="Poppins"/>
              </a:rPr>
              <a:t> sunt un suport pentru sprijinirea limbii române pentru copiii din afara României cu vârste cuprinse între 3 - 7 ani. </a:t>
            </a:r>
            <a:endParaRPr sz="1800">
              <a:solidFill>
                <a:srgbClr val="008DD2"/>
              </a:solidFill>
              <a:latin typeface="Poppins"/>
              <a:ea typeface="Poppins"/>
              <a:cs typeface="Poppins"/>
              <a:sym typeface="Poppins"/>
            </a:endParaRPr>
          </a:p>
          <a:p>
            <a:pPr indent="0" lvl="0" marL="0" rtl="0" algn="l">
              <a:spcBef>
                <a:spcPts val="0"/>
              </a:spcBef>
              <a:spcAft>
                <a:spcPts val="0"/>
              </a:spcAft>
              <a:buNone/>
            </a:pPr>
            <a:r>
              <a:t/>
            </a:r>
            <a:endParaRPr sz="1800">
              <a:solidFill>
                <a:srgbClr val="008DD2"/>
              </a:solidFill>
              <a:latin typeface="Poppins"/>
              <a:ea typeface="Poppins"/>
              <a:cs typeface="Poppins"/>
              <a:sym typeface="Poppins"/>
            </a:endParaRPr>
          </a:p>
          <a:p>
            <a:pPr indent="0" lvl="0" marL="0" rtl="0" algn="l">
              <a:spcBef>
                <a:spcPts val="0"/>
              </a:spcBef>
              <a:spcAft>
                <a:spcPts val="0"/>
              </a:spcAft>
              <a:buNone/>
            </a:pPr>
            <a:r>
              <a:rPr lang="en" sz="1800">
                <a:solidFill>
                  <a:srgbClr val="008DD2"/>
                </a:solidFill>
                <a:latin typeface="Poppins"/>
                <a:ea typeface="Poppins"/>
                <a:cs typeface="Poppins"/>
                <a:sym typeface="Poppins"/>
              </a:rPr>
              <a:t>Atelierele pot fi organizate de coordonatori voluntari și familii din diaspora. Atelierele online oferă copiilor posibilitatea de a interacționa în limba română în funcție de nivelul lor, sprijiniți de participarea activă a adulților în învățare și de materiale create special de echipa de pedagogi a proiectului. Durata recomandată a unui atelier este de 45 de minute.</a:t>
            </a:r>
            <a:endParaRPr sz="1800">
              <a:solidFill>
                <a:srgbClr val="008DD2"/>
              </a:solidFill>
              <a:latin typeface="Poppins"/>
              <a:ea typeface="Poppins"/>
              <a:cs typeface="Poppins"/>
              <a:sym typeface="Poppins"/>
            </a:endParaRPr>
          </a:p>
          <a:p>
            <a:pPr indent="0" lvl="0" marL="0" rtl="0" algn="l">
              <a:spcBef>
                <a:spcPts val="0"/>
              </a:spcBef>
              <a:spcAft>
                <a:spcPts val="0"/>
              </a:spcAft>
              <a:buNone/>
            </a:pPr>
            <a:r>
              <a:t/>
            </a:r>
            <a:endParaRPr sz="1800">
              <a:solidFill>
                <a:srgbClr val="008DD2"/>
              </a:solidFill>
              <a:latin typeface="Poppins"/>
              <a:ea typeface="Poppins"/>
              <a:cs typeface="Poppins"/>
              <a:sym typeface="Poppins"/>
            </a:endParaRPr>
          </a:p>
          <a:p>
            <a:pPr indent="0" lvl="0" marL="0" rtl="0" algn="l">
              <a:spcBef>
                <a:spcPts val="0"/>
              </a:spcBef>
              <a:spcAft>
                <a:spcPts val="0"/>
              </a:spcAft>
              <a:buNone/>
            </a:pPr>
            <a:r>
              <a:rPr lang="en" sz="1800">
                <a:solidFill>
                  <a:srgbClr val="008DD2"/>
                </a:solidFill>
                <a:latin typeface="Poppins"/>
                <a:ea typeface="Poppins"/>
                <a:cs typeface="Poppins"/>
                <a:sym typeface="Poppins"/>
              </a:rPr>
              <a:t>Câteva </a:t>
            </a:r>
            <a:r>
              <a:rPr b="1" lang="en" sz="1800">
                <a:solidFill>
                  <a:srgbClr val="008DD2"/>
                </a:solidFill>
                <a:latin typeface="Poppins"/>
                <a:ea typeface="Poppins"/>
                <a:cs typeface="Poppins"/>
                <a:sym typeface="Poppins"/>
              </a:rPr>
              <a:t>reguli pentru buna desfășurare a atelierului</a:t>
            </a:r>
            <a:r>
              <a:rPr lang="en" sz="1800">
                <a:solidFill>
                  <a:srgbClr val="008DD2"/>
                </a:solidFill>
                <a:latin typeface="Poppins"/>
                <a:ea typeface="Poppins"/>
                <a:cs typeface="Poppins"/>
                <a:sym typeface="Poppins"/>
              </a:rPr>
              <a:t>:</a:t>
            </a:r>
            <a:endParaRPr sz="1800">
              <a:solidFill>
                <a:srgbClr val="008DD2"/>
              </a:solidFill>
              <a:latin typeface="Poppins"/>
              <a:ea typeface="Poppins"/>
              <a:cs typeface="Poppins"/>
              <a:sym typeface="Poppins"/>
            </a:endParaRPr>
          </a:p>
          <a:p>
            <a:pPr indent="-342900" lvl="0" marL="457200" rtl="0" algn="l">
              <a:spcBef>
                <a:spcPts val="0"/>
              </a:spcBef>
              <a:spcAft>
                <a:spcPts val="0"/>
              </a:spcAft>
              <a:buClr>
                <a:srgbClr val="008DD2"/>
              </a:buClr>
              <a:buSzPts val="1800"/>
              <a:buFont typeface="Poppins"/>
              <a:buChar char="●"/>
            </a:pPr>
            <a:r>
              <a:rPr lang="en" sz="1800">
                <a:solidFill>
                  <a:srgbClr val="008DD2"/>
                </a:solidFill>
                <a:latin typeface="Poppins"/>
                <a:ea typeface="Poppins"/>
                <a:cs typeface="Poppins"/>
                <a:sym typeface="Poppins"/>
              </a:rPr>
              <a:t>Fiecare familie participă împreună.</a:t>
            </a:r>
            <a:endParaRPr sz="1800">
              <a:solidFill>
                <a:srgbClr val="008DD2"/>
              </a:solidFill>
              <a:latin typeface="Poppins"/>
              <a:ea typeface="Poppins"/>
              <a:cs typeface="Poppins"/>
              <a:sym typeface="Poppins"/>
            </a:endParaRPr>
          </a:p>
          <a:p>
            <a:pPr indent="-342900" lvl="0" marL="457200" rtl="0" algn="l">
              <a:spcBef>
                <a:spcPts val="0"/>
              </a:spcBef>
              <a:spcAft>
                <a:spcPts val="0"/>
              </a:spcAft>
              <a:buClr>
                <a:srgbClr val="008DD2"/>
              </a:buClr>
              <a:buSzPts val="1800"/>
              <a:buFont typeface="Poppins"/>
              <a:buChar char="●"/>
            </a:pPr>
            <a:r>
              <a:rPr lang="en" sz="1800">
                <a:solidFill>
                  <a:srgbClr val="008DD2"/>
                </a:solidFill>
                <a:latin typeface="Poppins"/>
                <a:ea typeface="Poppins"/>
                <a:cs typeface="Poppins"/>
                <a:sym typeface="Poppins"/>
              </a:rPr>
              <a:t>Fiecare familie ține microfonul pe mute, coordonatorul dând cuvântul pe rând participanților. </a:t>
            </a:r>
            <a:endParaRPr sz="1800">
              <a:solidFill>
                <a:srgbClr val="008DD2"/>
              </a:solidFill>
              <a:latin typeface="Poppins"/>
              <a:ea typeface="Poppins"/>
              <a:cs typeface="Poppins"/>
              <a:sym typeface="Poppins"/>
            </a:endParaRPr>
          </a:p>
          <a:p>
            <a:pPr indent="0" lvl="0" marL="457200" rtl="0" algn="l">
              <a:spcBef>
                <a:spcPts val="0"/>
              </a:spcBef>
              <a:spcAft>
                <a:spcPts val="0"/>
              </a:spcAft>
              <a:buNone/>
            </a:pPr>
            <a:r>
              <a:t/>
            </a:r>
            <a:endParaRPr sz="1800">
              <a:solidFill>
                <a:srgbClr val="008DD2"/>
              </a:solidFill>
              <a:latin typeface="Poppins"/>
              <a:ea typeface="Poppins"/>
              <a:cs typeface="Poppins"/>
              <a:sym typeface="Poppins"/>
            </a:endParaRPr>
          </a:p>
          <a:p>
            <a:pPr indent="0" lvl="0" marL="0" rtl="0" algn="l">
              <a:spcBef>
                <a:spcPts val="0"/>
              </a:spcBef>
              <a:spcAft>
                <a:spcPts val="0"/>
              </a:spcAft>
              <a:buNone/>
            </a:pPr>
            <a:r>
              <a:rPr lang="en" sz="1800">
                <a:solidFill>
                  <a:srgbClr val="008DD2"/>
                </a:solidFill>
                <a:latin typeface="Poppins"/>
                <a:ea typeface="Poppins"/>
                <a:cs typeface="Poppins"/>
                <a:sym typeface="Poppins"/>
              </a:rPr>
              <a:t>Echipa Edustudio Helsinki vă dorește distracție plăcută!</a:t>
            </a:r>
            <a:endParaRPr sz="1800">
              <a:solidFill>
                <a:srgbClr val="008DD2"/>
              </a:solidFill>
              <a:latin typeface="Poppins"/>
              <a:ea typeface="Poppins"/>
              <a:cs typeface="Poppins"/>
              <a:sym typeface="Poppins"/>
            </a:endParaRPr>
          </a:p>
          <a:p>
            <a:pPr indent="0" lvl="0" marL="0" rtl="0" algn="l">
              <a:spcBef>
                <a:spcPts val="0"/>
              </a:spcBef>
              <a:spcAft>
                <a:spcPts val="0"/>
              </a:spcAft>
              <a:buNone/>
            </a:pPr>
            <a:r>
              <a:t/>
            </a:r>
            <a:endParaRPr sz="1800">
              <a:solidFill>
                <a:srgbClr val="008DD2"/>
              </a:solidFill>
              <a:latin typeface="Poppins"/>
              <a:ea typeface="Poppins"/>
              <a:cs typeface="Poppins"/>
              <a:sym typeface="Poppins"/>
            </a:endParaRPr>
          </a:p>
        </p:txBody>
      </p:sp>
      <p:sp>
        <p:nvSpPr>
          <p:cNvPr id="64" name="Google Shape;64;p14"/>
          <p:cNvSpPr txBox="1"/>
          <p:nvPr/>
        </p:nvSpPr>
        <p:spPr>
          <a:xfrm>
            <a:off x="666750" y="0"/>
            <a:ext cx="79485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Despre atelierele online</a:t>
            </a:r>
            <a:endParaRPr b="1" sz="36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b="1" lang="en" sz="2400">
                <a:solidFill>
                  <a:srgbClr val="008DD2"/>
                </a:solidFill>
                <a:latin typeface="Poppins"/>
                <a:ea typeface="Poppins"/>
                <a:cs typeface="Poppins"/>
                <a:sym typeface="Poppins"/>
              </a:rPr>
              <a:t>Introducere și reguli</a:t>
            </a:r>
            <a:endParaRPr b="1"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pic>
        <p:nvPicPr>
          <p:cNvPr id="65" name="Google Shape;65;p14"/>
          <p:cNvPicPr preferRelativeResize="0"/>
          <p:nvPr/>
        </p:nvPicPr>
        <p:blipFill>
          <a:blip r:embed="rId3">
            <a:alphaModFix/>
          </a:blip>
          <a:stretch>
            <a:fillRect/>
          </a:stretch>
        </p:blipFill>
        <p:spPr>
          <a:xfrm>
            <a:off x="7249825" y="4177400"/>
            <a:ext cx="707550" cy="707600"/>
          </a:xfrm>
          <a:prstGeom prst="rect">
            <a:avLst/>
          </a:prstGeom>
          <a:noFill/>
          <a:ln>
            <a:noFill/>
          </a:ln>
        </p:spPr>
      </p:pic>
      <p:sp>
        <p:nvSpPr>
          <p:cNvPr id="66" name="Google Shape;66;p14"/>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4">
                  <a:extLst>
                    <a:ext uri="{A12FA001-AC4F-418D-AE19-62706E023703}">
                      <ahyp:hlinkClr val="tx"/>
                    </a:ext>
                  </a:extLst>
                </a:hlinkClick>
              </a:rPr>
              <a:t>www.romanaimpreuna.ro</a:t>
            </a:r>
            <a:endParaRPr sz="1800"/>
          </a:p>
        </p:txBody>
      </p:sp>
      <p:pic>
        <p:nvPicPr>
          <p:cNvPr id="67" name="Google Shape;67;p14"/>
          <p:cNvPicPr preferRelativeResize="0"/>
          <p:nvPr/>
        </p:nvPicPr>
        <p:blipFill>
          <a:blip r:embed="rId5">
            <a:alphaModFix/>
          </a:blip>
          <a:stretch>
            <a:fillRect/>
          </a:stretch>
        </p:blipFill>
        <p:spPr>
          <a:xfrm>
            <a:off x="910875" y="128995"/>
            <a:ext cx="902424" cy="76532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281" name="Shape 281"/>
        <p:cNvGrpSpPr/>
        <p:nvPr/>
      </p:nvGrpSpPr>
      <p:grpSpPr>
        <a:xfrm>
          <a:off x="0" y="0"/>
          <a:ext cx="0" cy="0"/>
          <a:chOff x="0" y="0"/>
          <a:chExt cx="0" cy="0"/>
        </a:xfrm>
      </p:grpSpPr>
      <p:sp>
        <p:nvSpPr>
          <p:cNvPr id="282" name="Google Shape;282;p32"/>
          <p:cNvSpPr txBox="1"/>
          <p:nvPr/>
        </p:nvSpPr>
        <p:spPr>
          <a:xfrm>
            <a:off x="985575" y="146067"/>
            <a:ext cx="7617600" cy="1184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600">
                <a:solidFill>
                  <a:srgbClr val="008DD2"/>
                </a:solidFill>
                <a:latin typeface="Poppins"/>
                <a:ea typeface="Poppins"/>
                <a:cs typeface="Poppins"/>
                <a:sym typeface="Poppins"/>
              </a:rPr>
              <a:t>Să arătăm</a:t>
            </a:r>
            <a:endParaRPr b="1" sz="3600">
              <a:solidFill>
                <a:srgbClr val="008DD2"/>
              </a:solidFill>
              <a:latin typeface="Poppins"/>
              <a:ea typeface="Poppins"/>
              <a:cs typeface="Poppins"/>
              <a:sym typeface="Poppins"/>
            </a:endParaRPr>
          </a:p>
          <a:p>
            <a:pPr indent="0" lvl="0" marL="0" rtl="0" algn="ctr">
              <a:spcBef>
                <a:spcPts val="0"/>
              </a:spcBef>
              <a:spcAft>
                <a:spcPts val="0"/>
              </a:spcAft>
              <a:buNone/>
            </a:pPr>
            <a:r>
              <a:rPr b="1" lang="en" sz="2400">
                <a:solidFill>
                  <a:srgbClr val="008DD2"/>
                </a:solidFill>
                <a:latin typeface="Poppins"/>
                <a:ea typeface="Poppins"/>
                <a:cs typeface="Poppins"/>
                <a:sym typeface="Poppins"/>
              </a:rPr>
              <a:t>Arată-ne hobby-ul  tău.</a:t>
            </a:r>
            <a:endParaRPr b="1" sz="2400">
              <a:solidFill>
                <a:srgbClr val="008DD2"/>
              </a:solidFill>
              <a:latin typeface="Poppins"/>
              <a:ea typeface="Poppins"/>
              <a:cs typeface="Poppins"/>
              <a:sym typeface="Poppins"/>
            </a:endParaRPr>
          </a:p>
        </p:txBody>
      </p:sp>
      <p:pic>
        <p:nvPicPr>
          <p:cNvPr id="283" name="Google Shape;283;p32"/>
          <p:cNvPicPr preferRelativeResize="0"/>
          <p:nvPr/>
        </p:nvPicPr>
        <p:blipFill>
          <a:blip r:embed="rId3">
            <a:alphaModFix/>
          </a:blip>
          <a:stretch>
            <a:fillRect/>
          </a:stretch>
        </p:blipFill>
        <p:spPr>
          <a:xfrm>
            <a:off x="3099025" y="18925"/>
            <a:ext cx="279625" cy="728650"/>
          </a:xfrm>
          <a:prstGeom prst="rect">
            <a:avLst/>
          </a:prstGeom>
          <a:noFill/>
          <a:ln>
            <a:noFill/>
          </a:ln>
        </p:spPr>
      </p:pic>
      <p:pic>
        <p:nvPicPr>
          <p:cNvPr id="284" name="Google Shape;284;p32"/>
          <p:cNvPicPr preferRelativeResize="0"/>
          <p:nvPr/>
        </p:nvPicPr>
        <p:blipFill>
          <a:blip r:embed="rId4">
            <a:alphaModFix/>
          </a:blip>
          <a:stretch>
            <a:fillRect/>
          </a:stretch>
        </p:blipFill>
        <p:spPr>
          <a:xfrm>
            <a:off x="1364462" y="3697126"/>
            <a:ext cx="3122426" cy="2230209"/>
          </a:xfrm>
          <a:prstGeom prst="rect">
            <a:avLst/>
          </a:prstGeom>
          <a:noFill/>
          <a:ln>
            <a:noFill/>
          </a:ln>
        </p:spPr>
      </p:pic>
      <p:pic>
        <p:nvPicPr>
          <p:cNvPr id="285" name="Google Shape;285;p32"/>
          <p:cNvPicPr preferRelativeResize="0"/>
          <p:nvPr/>
        </p:nvPicPr>
        <p:blipFill>
          <a:blip r:embed="rId5">
            <a:alphaModFix/>
          </a:blip>
          <a:stretch>
            <a:fillRect/>
          </a:stretch>
        </p:blipFill>
        <p:spPr>
          <a:xfrm>
            <a:off x="4657113" y="1322463"/>
            <a:ext cx="3122420" cy="2230310"/>
          </a:xfrm>
          <a:prstGeom prst="rect">
            <a:avLst/>
          </a:prstGeom>
          <a:noFill/>
          <a:ln>
            <a:noFill/>
          </a:ln>
        </p:spPr>
      </p:pic>
      <p:pic>
        <p:nvPicPr>
          <p:cNvPr id="286" name="Google Shape;286;p32"/>
          <p:cNvPicPr preferRelativeResize="0"/>
          <p:nvPr/>
        </p:nvPicPr>
        <p:blipFill>
          <a:blip r:embed="rId6">
            <a:alphaModFix/>
          </a:blip>
          <a:stretch>
            <a:fillRect/>
          </a:stretch>
        </p:blipFill>
        <p:spPr>
          <a:xfrm>
            <a:off x="1364463" y="1322549"/>
            <a:ext cx="3122437" cy="2230132"/>
          </a:xfrm>
          <a:prstGeom prst="rect">
            <a:avLst/>
          </a:prstGeom>
          <a:noFill/>
          <a:ln>
            <a:noFill/>
          </a:ln>
        </p:spPr>
      </p:pic>
      <p:pic>
        <p:nvPicPr>
          <p:cNvPr id="287" name="Google Shape;287;p32"/>
          <p:cNvPicPr preferRelativeResize="0"/>
          <p:nvPr/>
        </p:nvPicPr>
        <p:blipFill>
          <a:blip r:embed="rId7">
            <a:alphaModFix/>
          </a:blip>
          <a:stretch>
            <a:fillRect/>
          </a:stretch>
        </p:blipFill>
        <p:spPr>
          <a:xfrm>
            <a:off x="4657386" y="3697168"/>
            <a:ext cx="3121869" cy="2230131"/>
          </a:xfrm>
          <a:prstGeom prst="rect">
            <a:avLst/>
          </a:prstGeom>
          <a:noFill/>
          <a:ln>
            <a:noFill/>
          </a:ln>
        </p:spPr>
      </p:pic>
      <p:sp>
        <p:nvSpPr>
          <p:cNvPr id="288" name="Google Shape;288;p32"/>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rgbClr val="000000"/>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8">
                  <a:extLst>
                    <a:ext uri="{A12FA001-AC4F-418D-AE19-62706E023703}">
                      <ahyp:hlinkClr val="tx"/>
                    </a:ext>
                  </a:extLst>
                </a:hlinkClick>
              </a:rPr>
              <a:t>www.romanaimpreuna.ro</a:t>
            </a:r>
            <a:endParaRPr sz="1800"/>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292" name="Shape 292"/>
        <p:cNvGrpSpPr/>
        <p:nvPr/>
      </p:nvGrpSpPr>
      <p:grpSpPr>
        <a:xfrm>
          <a:off x="0" y="0"/>
          <a:ext cx="0" cy="0"/>
          <a:chOff x="0" y="0"/>
          <a:chExt cx="0" cy="0"/>
        </a:xfrm>
      </p:grpSpPr>
      <p:pic>
        <p:nvPicPr>
          <p:cNvPr id="293" name="Google Shape;293;p33"/>
          <p:cNvPicPr preferRelativeResize="0"/>
          <p:nvPr/>
        </p:nvPicPr>
        <p:blipFill>
          <a:blip r:embed="rId3">
            <a:alphaModFix/>
          </a:blip>
          <a:stretch>
            <a:fillRect/>
          </a:stretch>
        </p:blipFill>
        <p:spPr>
          <a:xfrm rot="-341373">
            <a:off x="257174" y="416400"/>
            <a:ext cx="4543817" cy="2007351"/>
          </a:xfrm>
          <a:prstGeom prst="rect">
            <a:avLst/>
          </a:prstGeom>
          <a:noFill/>
          <a:ln>
            <a:noFill/>
          </a:ln>
        </p:spPr>
      </p:pic>
      <p:sp>
        <p:nvSpPr>
          <p:cNvPr id="294" name="Google Shape;294;p33"/>
          <p:cNvSpPr txBox="1"/>
          <p:nvPr/>
        </p:nvSpPr>
        <p:spPr>
          <a:xfrm>
            <a:off x="879775" y="2917350"/>
            <a:ext cx="76176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6200">
                <a:solidFill>
                  <a:srgbClr val="008DD2"/>
                </a:solidFill>
                <a:latin typeface="Poppins"/>
                <a:ea typeface="Poppins"/>
                <a:cs typeface="Poppins"/>
                <a:sym typeface="Poppins"/>
              </a:rPr>
              <a:t>Mulțumim!</a:t>
            </a:r>
            <a:endParaRPr b="1"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pic>
        <p:nvPicPr>
          <p:cNvPr id="295" name="Google Shape;295;p33"/>
          <p:cNvPicPr preferRelativeResize="0"/>
          <p:nvPr/>
        </p:nvPicPr>
        <p:blipFill>
          <a:blip r:embed="rId4">
            <a:alphaModFix/>
          </a:blip>
          <a:stretch>
            <a:fillRect/>
          </a:stretch>
        </p:blipFill>
        <p:spPr>
          <a:xfrm>
            <a:off x="2328362" y="2206136"/>
            <a:ext cx="4720426" cy="879064"/>
          </a:xfrm>
          <a:prstGeom prst="rect">
            <a:avLst/>
          </a:prstGeom>
          <a:noFill/>
          <a:ln>
            <a:noFill/>
          </a:ln>
        </p:spPr>
      </p:pic>
      <p:pic>
        <p:nvPicPr>
          <p:cNvPr id="296" name="Google Shape;296;p33"/>
          <p:cNvPicPr preferRelativeResize="0"/>
          <p:nvPr/>
        </p:nvPicPr>
        <p:blipFill>
          <a:blip r:embed="rId5">
            <a:alphaModFix/>
          </a:blip>
          <a:stretch>
            <a:fillRect/>
          </a:stretch>
        </p:blipFill>
        <p:spPr>
          <a:xfrm>
            <a:off x="1927525" y="5021550"/>
            <a:ext cx="5417550" cy="1364975"/>
          </a:xfrm>
          <a:prstGeom prst="rect">
            <a:avLst/>
          </a:prstGeom>
          <a:noFill/>
          <a:ln>
            <a:noFill/>
          </a:ln>
        </p:spPr>
      </p:pic>
      <p:sp>
        <p:nvSpPr>
          <p:cNvPr id="297" name="Google Shape;297;p33"/>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6">
                  <a:extLst>
                    <a:ext uri="{A12FA001-AC4F-418D-AE19-62706E023703}">
                      <ahyp:hlinkClr val="tx"/>
                    </a:ext>
                  </a:extLst>
                </a:hlinkClick>
              </a:rPr>
              <a:t>www.romanaimpreuna.ro</a:t>
            </a:r>
            <a:endParaRPr sz="18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71" name="Shape 71"/>
        <p:cNvGrpSpPr/>
        <p:nvPr/>
      </p:nvGrpSpPr>
      <p:grpSpPr>
        <a:xfrm>
          <a:off x="0" y="0"/>
          <a:ext cx="0" cy="0"/>
          <a:chOff x="0" y="0"/>
          <a:chExt cx="0" cy="0"/>
        </a:xfrm>
      </p:grpSpPr>
      <p:sp>
        <p:nvSpPr>
          <p:cNvPr id="72" name="Google Shape;72;p15"/>
          <p:cNvSpPr txBox="1"/>
          <p:nvPr/>
        </p:nvSpPr>
        <p:spPr>
          <a:xfrm>
            <a:off x="5293525" y="5690000"/>
            <a:ext cx="1918200" cy="589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p15"/>
          <p:cNvSpPr txBox="1"/>
          <p:nvPr/>
        </p:nvSpPr>
        <p:spPr>
          <a:xfrm>
            <a:off x="997625" y="0"/>
            <a:ext cx="76176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Înainte de a începe...</a:t>
            </a:r>
            <a:endParaRPr b="1" sz="36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b="1" lang="en" sz="2400">
                <a:solidFill>
                  <a:srgbClr val="008DD2"/>
                </a:solidFill>
                <a:latin typeface="Poppins"/>
                <a:ea typeface="Poppins"/>
                <a:cs typeface="Poppins"/>
                <a:sym typeface="Poppins"/>
              </a:rPr>
              <a:t> Care este hobby-ul tău? Pregătește un lucru pe care vrei să îl arăți.</a:t>
            </a:r>
            <a:endParaRPr b="1"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sp>
        <p:nvSpPr>
          <p:cNvPr id="74" name="Google Shape;74;p15"/>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3">
                  <a:extLst>
                    <a:ext uri="{A12FA001-AC4F-418D-AE19-62706E023703}">
                      <ahyp:hlinkClr val="tx"/>
                    </a:ext>
                  </a:extLst>
                </a:hlinkClick>
              </a:rPr>
              <a:t>www.romanaimpreuna.ro</a:t>
            </a:r>
            <a:endParaRPr sz="1800"/>
          </a:p>
        </p:txBody>
      </p:sp>
      <p:pic>
        <p:nvPicPr>
          <p:cNvPr id="75" name="Google Shape;75;p15"/>
          <p:cNvPicPr preferRelativeResize="0"/>
          <p:nvPr/>
        </p:nvPicPr>
        <p:blipFill>
          <a:blip r:embed="rId4">
            <a:alphaModFix/>
          </a:blip>
          <a:stretch>
            <a:fillRect/>
          </a:stretch>
        </p:blipFill>
        <p:spPr>
          <a:xfrm>
            <a:off x="1364462" y="3925726"/>
            <a:ext cx="3122426" cy="2230209"/>
          </a:xfrm>
          <a:prstGeom prst="rect">
            <a:avLst/>
          </a:prstGeom>
          <a:noFill/>
          <a:ln>
            <a:noFill/>
          </a:ln>
        </p:spPr>
      </p:pic>
      <p:pic>
        <p:nvPicPr>
          <p:cNvPr id="76" name="Google Shape;76;p15"/>
          <p:cNvPicPr preferRelativeResize="0"/>
          <p:nvPr/>
        </p:nvPicPr>
        <p:blipFill>
          <a:blip r:embed="rId5">
            <a:alphaModFix/>
          </a:blip>
          <a:stretch>
            <a:fillRect/>
          </a:stretch>
        </p:blipFill>
        <p:spPr>
          <a:xfrm>
            <a:off x="4657113" y="1551063"/>
            <a:ext cx="3122420" cy="2230310"/>
          </a:xfrm>
          <a:prstGeom prst="rect">
            <a:avLst/>
          </a:prstGeom>
          <a:noFill/>
          <a:ln>
            <a:noFill/>
          </a:ln>
        </p:spPr>
      </p:pic>
      <p:pic>
        <p:nvPicPr>
          <p:cNvPr id="77" name="Google Shape;77;p15"/>
          <p:cNvPicPr preferRelativeResize="0"/>
          <p:nvPr/>
        </p:nvPicPr>
        <p:blipFill>
          <a:blip r:embed="rId6">
            <a:alphaModFix/>
          </a:blip>
          <a:stretch>
            <a:fillRect/>
          </a:stretch>
        </p:blipFill>
        <p:spPr>
          <a:xfrm>
            <a:off x="1364463" y="1551149"/>
            <a:ext cx="3122437" cy="2230132"/>
          </a:xfrm>
          <a:prstGeom prst="rect">
            <a:avLst/>
          </a:prstGeom>
          <a:noFill/>
          <a:ln>
            <a:noFill/>
          </a:ln>
        </p:spPr>
      </p:pic>
      <p:pic>
        <p:nvPicPr>
          <p:cNvPr id="78" name="Google Shape;78;p15"/>
          <p:cNvPicPr preferRelativeResize="0"/>
          <p:nvPr/>
        </p:nvPicPr>
        <p:blipFill>
          <a:blip r:embed="rId7">
            <a:alphaModFix/>
          </a:blip>
          <a:stretch>
            <a:fillRect/>
          </a:stretch>
        </p:blipFill>
        <p:spPr>
          <a:xfrm>
            <a:off x="4657386" y="3925768"/>
            <a:ext cx="3121869" cy="2230131"/>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82" name="Shape 82"/>
        <p:cNvGrpSpPr/>
        <p:nvPr/>
      </p:nvGrpSpPr>
      <p:grpSpPr>
        <a:xfrm>
          <a:off x="0" y="0"/>
          <a:ext cx="0" cy="0"/>
          <a:chOff x="0" y="0"/>
          <a:chExt cx="0" cy="0"/>
        </a:xfrm>
      </p:grpSpPr>
      <p:pic>
        <p:nvPicPr>
          <p:cNvPr id="83" name="Google Shape;83;p16"/>
          <p:cNvPicPr preferRelativeResize="0"/>
          <p:nvPr/>
        </p:nvPicPr>
        <p:blipFill>
          <a:blip r:embed="rId3">
            <a:alphaModFix/>
          </a:blip>
          <a:stretch>
            <a:fillRect/>
          </a:stretch>
        </p:blipFill>
        <p:spPr>
          <a:xfrm rot="-341373">
            <a:off x="76199" y="1046250"/>
            <a:ext cx="4543817" cy="2007351"/>
          </a:xfrm>
          <a:prstGeom prst="rect">
            <a:avLst/>
          </a:prstGeom>
          <a:noFill/>
          <a:ln>
            <a:noFill/>
          </a:ln>
        </p:spPr>
      </p:pic>
      <p:pic>
        <p:nvPicPr>
          <p:cNvPr id="84" name="Google Shape;84;p16"/>
          <p:cNvPicPr preferRelativeResize="0"/>
          <p:nvPr/>
        </p:nvPicPr>
        <p:blipFill>
          <a:blip r:embed="rId4">
            <a:alphaModFix/>
          </a:blip>
          <a:stretch>
            <a:fillRect/>
          </a:stretch>
        </p:blipFill>
        <p:spPr>
          <a:xfrm>
            <a:off x="948000" y="2083650"/>
            <a:ext cx="7248009" cy="4774926"/>
          </a:xfrm>
          <a:prstGeom prst="rect">
            <a:avLst/>
          </a:prstGeom>
          <a:noFill/>
          <a:ln>
            <a:noFill/>
          </a:ln>
        </p:spPr>
      </p:pic>
      <p:sp>
        <p:nvSpPr>
          <p:cNvPr id="85" name="Google Shape;85;p16"/>
          <p:cNvSpPr txBox="1"/>
          <p:nvPr/>
        </p:nvSpPr>
        <p:spPr>
          <a:xfrm>
            <a:off x="997625" y="0"/>
            <a:ext cx="76176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Bine ați venit!</a:t>
            </a:r>
            <a:endParaRPr b="1" sz="36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lang="en" sz="2400">
                <a:solidFill>
                  <a:srgbClr val="008DD2"/>
                </a:solidFill>
                <a:latin typeface="Poppins"/>
                <a:ea typeface="Poppins"/>
                <a:cs typeface="Poppins"/>
                <a:sym typeface="Poppins"/>
              </a:rPr>
              <a:t>Salut și nume. Fiecare fereastră se prezintă.</a:t>
            </a:r>
            <a:endParaRPr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sp>
        <p:nvSpPr>
          <p:cNvPr id="86" name="Google Shape;86;p16"/>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5">
                  <a:extLst>
                    <a:ext uri="{A12FA001-AC4F-418D-AE19-62706E023703}">
                      <ahyp:hlinkClr val="tx"/>
                    </a:ext>
                  </a:extLst>
                </a:hlinkClick>
              </a:rPr>
              <a:t>www.romanaimpreuna.ro</a:t>
            </a:r>
            <a:endParaRPr sz="18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90" name="Shape 90"/>
        <p:cNvGrpSpPr/>
        <p:nvPr/>
      </p:nvGrpSpPr>
      <p:grpSpPr>
        <a:xfrm>
          <a:off x="0" y="0"/>
          <a:ext cx="0" cy="0"/>
          <a:chOff x="0" y="0"/>
          <a:chExt cx="0" cy="0"/>
        </a:xfrm>
      </p:grpSpPr>
      <p:pic>
        <p:nvPicPr>
          <p:cNvPr id="91" name="Google Shape;91;p17"/>
          <p:cNvPicPr preferRelativeResize="0"/>
          <p:nvPr/>
        </p:nvPicPr>
        <p:blipFill>
          <a:blip r:embed="rId3">
            <a:alphaModFix/>
          </a:blip>
          <a:stretch>
            <a:fillRect/>
          </a:stretch>
        </p:blipFill>
        <p:spPr>
          <a:xfrm rot="-682330">
            <a:off x="7298668" y="1918750"/>
            <a:ext cx="975325" cy="1383500"/>
          </a:xfrm>
          <a:prstGeom prst="rect">
            <a:avLst/>
          </a:prstGeom>
          <a:noFill/>
          <a:ln>
            <a:noFill/>
          </a:ln>
        </p:spPr>
      </p:pic>
      <p:pic>
        <p:nvPicPr>
          <p:cNvPr id="92" name="Google Shape;92;p17"/>
          <p:cNvPicPr preferRelativeResize="0"/>
          <p:nvPr/>
        </p:nvPicPr>
        <p:blipFill>
          <a:blip r:embed="rId4">
            <a:alphaModFix/>
          </a:blip>
          <a:stretch>
            <a:fillRect/>
          </a:stretch>
        </p:blipFill>
        <p:spPr>
          <a:xfrm rot="1787146">
            <a:off x="621927" y="5018438"/>
            <a:ext cx="994620" cy="1414572"/>
          </a:xfrm>
          <a:prstGeom prst="rect">
            <a:avLst/>
          </a:prstGeom>
          <a:noFill/>
          <a:ln>
            <a:noFill/>
          </a:ln>
        </p:spPr>
      </p:pic>
      <p:pic>
        <p:nvPicPr>
          <p:cNvPr id="93" name="Google Shape;93;p17"/>
          <p:cNvPicPr preferRelativeResize="0"/>
          <p:nvPr/>
        </p:nvPicPr>
        <p:blipFill>
          <a:blip r:embed="rId5">
            <a:alphaModFix/>
          </a:blip>
          <a:stretch>
            <a:fillRect/>
          </a:stretch>
        </p:blipFill>
        <p:spPr>
          <a:xfrm>
            <a:off x="878425" y="1431175"/>
            <a:ext cx="1093736" cy="1548650"/>
          </a:xfrm>
          <a:prstGeom prst="rect">
            <a:avLst/>
          </a:prstGeom>
          <a:noFill/>
          <a:ln>
            <a:noFill/>
          </a:ln>
        </p:spPr>
      </p:pic>
      <p:pic>
        <p:nvPicPr>
          <p:cNvPr id="94" name="Google Shape;94;p17"/>
          <p:cNvPicPr preferRelativeResize="0"/>
          <p:nvPr/>
        </p:nvPicPr>
        <p:blipFill rotWithShape="1">
          <a:blip r:embed="rId6">
            <a:alphaModFix/>
          </a:blip>
          <a:srcRect b="0" l="0" r="0" t="0"/>
          <a:stretch/>
        </p:blipFill>
        <p:spPr>
          <a:xfrm>
            <a:off x="2179713" y="0"/>
            <a:ext cx="4784563" cy="6858002"/>
          </a:xfrm>
          <a:prstGeom prst="rect">
            <a:avLst/>
          </a:prstGeom>
          <a:noFill/>
          <a:ln>
            <a:noFill/>
          </a:ln>
        </p:spPr>
      </p:pic>
      <p:pic>
        <p:nvPicPr>
          <p:cNvPr id="95" name="Google Shape;95;p17"/>
          <p:cNvPicPr preferRelativeResize="0"/>
          <p:nvPr/>
        </p:nvPicPr>
        <p:blipFill>
          <a:blip r:embed="rId5">
            <a:alphaModFix/>
          </a:blip>
          <a:stretch>
            <a:fillRect/>
          </a:stretch>
        </p:blipFill>
        <p:spPr>
          <a:xfrm>
            <a:off x="7586400" y="4399425"/>
            <a:ext cx="1093736" cy="15486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 name="Shape 99"/>
        <p:cNvGrpSpPr/>
        <p:nvPr/>
      </p:nvGrpSpPr>
      <p:grpSpPr>
        <a:xfrm>
          <a:off x="0" y="0"/>
          <a:ext cx="0" cy="0"/>
          <a:chOff x="0" y="0"/>
          <a:chExt cx="0" cy="0"/>
        </a:xfrm>
      </p:grpSpPr>
      <p:pic>
        <p:nvPicPr>
          <p:cNvPr id="100" name="Google Shape;100;p18"/>
          <p:cNvPicPr preferRelativeResize="0"/>
          <p:nvPr/>
        </p:nvPicPr>
        <p:blipFill rotWithShape="1">
          <a:blip r:embed="rId3">
            <a:alphaModFix/>
          </a:blip>
          <a:srcRect b="0" l="0" r="3521" t="0"/>
          <a:stretch/>
        </p:blipFill>
        <p:spPr>
          <a:xfrm>
            <a:off x="0" y="0"/>
            <a:ext cx="9286429" cy="685799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104" name="Shape 104"/>
        <p:cNvGrpSpPr/>
        <p:nvPr/>
      </p:nvGrpSpPr>
      <p:grpSpPr>
        <a:xfrm>
          <a:off x="0" y="0"/>
          <a:ext cx="0" cy="0"/>
          <a:chOff x="0" y="0"/>
          <a:chExt cx="0" cy="0"/>
        </a:xfrm>
      </p:grpSpPr>
      <p:sp>
        <p:nvSpPr>
          <p:cNvPr id="105" name="Google Shape;105;p19"/>
          <p:cNvSpPr txBox="1"/>
          <p:nvPr/>
        </p:nvSpPr>
        <p:spPr>
          <a:xfrm>
            <a:off x="3731375" y="1755775"/>
            <a:ext cx="3524400" cy="751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Vom cânta!</a:t>
            </a:r>
            <a:endParaRPr sz="2400">
              <a:solidFill>
                <a:srgbClr val="57B3F1"/>
              </a:solidFill>
              <a:latin typeface="Poppins"/>
              <a:ea typeface="Poppins"/>
              <a:cs typeface="Poppins"/>
              <a:sym typeface="Poppins"/>
            </a:endParaRPr>
          </a:p>
        </p:txBody>
      </p:sp>
      <p:sp>
        <p:nvSpPr>
          <p:cNvPr id="106" name="Google Shape;106;p19"/>
          <p:cNvSpPr txBox="1"/>
          <p:nvPr/>
        </p:nvSpPr>
        <p:spPr>
          <a:xfrm>
            <a:off x="985575" y="127100"/>
            <a:ext cx="76176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600">
                <a:solidFill>
                  <a:srgbClr val="008DD2"/>
                </a:solidFill>
                <a:latin typeface="Poppins"/>
                <a:ea typeface="Poppins"/>
                <a:cs typeface="Poppins"/>
                <a:sym typeface="Poppins"/>
              </a:rPr>
              <a:t>Ce vom face azi?</a:t>
            </a:r>
            <a:endParaRPr b="1" sz="36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lang="en" sz="2400">
                <a:solidFill>
                  <a:srgbClr val="008DD2"/>
                </a:solidFill>
                <a:latin typeface="Poppins"/>
                <a:ea typeface="Poppins"/>
                <a:cs typeface="Poppins"/>
                <a:sym typeface="Poppins"/>
              </a:rPr>
              <a:t>Etapele atelierului online</a:t>
            </a:r>
            <a:endParaRPr b="1" sz="36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008DD2"/>
              </a:solidFill>
              <a:latin typeface="Poppins"/>
              <a:ea typeface="Poppins"/>
              <a:cs typeface="Poppins"/>
              <a:sym typeface="Poppins"/>
            </a:endParaRPr>
          </a:p>
        </p:txBody>
      </p:sp>
      <p:sp>
        <p:nvSpPr>
          <p:cNvPr id="107" name="Google Shape;107;p19"/>
          <p:cNvSpPr txBox="1"/>
          <p:nvPr/>
        </p:nvSpPr>
        <p:spPr>
          <a:xfrm>
            <a:off x="3761675" y="3407125"/>
            <a:ext cx="3463800" cy="968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Ne vom juca!</a:t>
            </a:r>
            <a:endParaRPr sz="2400">
              <a:solidFill>
                <a:srgbClr val="57B3F1"/>
              </a:solidFill>
              <a:latin typeface="Poppins"/>
              <a:ea typeface="Poppins"/>
              <a:cs typeface="Poppins"/>
              <a:sym typeface="Poppins"/>
            </a:endParaRPr>
          </a:p>
        </p:txBody>
      </p:sp>
      <p:sp>
        <p:nvSpPr>
          <p:cNvPr id="108" name="Google Shape;108;p19"/>
          <p:cNvSpPr txBox="1"/>
          <p:nvPr/>
        </p:nvSpPr>
        <p:spPr>
          <a:xfrm>
            <a:off x="4196800" y="5275075"/>
            <a:ext cx="2679300" cy="751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Vom crea!</a:t>
            </a:r>
            <a:endParaRPr b="1" sz="3600">
              <a:solidFill>
                <a:srgbClr val="008DD2"/>
              </a:solidFill>
              <a:latin typeface="Poppins"/>
              <a:ea typeface="Poppins"/>
              <a:cs typeface="Poppins"/>
              <a:sym typeface="Poppins"/>
            </a:endParaRPr>
          </a:p>
          <a:p>
            <a:pPr indent="0" lvl="0" marL="0" rtl="0" algn="l">
              <a:spcBef>
                <a:spcPts val="0"/>
              </a:spcBef>
              <a:spcAft>
                <a:spcPts val="0"/>
              </a:spcAft>
              <a:buClr>
                <a:schemeClr val="dk1"/>
              </a:buClr>
              <a:buSzPts val="1100"/>
              <a:buFont typeface="Arial"/>
              <a:buNone/>
            </a:pPr>
            <a:r>
              <a:t/>
            </a:r>
            <a:endParaRPr b="1"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pic>
        <p:nvPicPr>
          <p:cNvPr id="109" name="Google Shape;109;p19"/>
          <p:cNvPicPr preferRelativeResize="0"/>
          <p:nvPr/>
        </p:nvPicPr>
        <p:blipFill>
          <a:blip r:embed="rId3">
            <a:alphaModFix/>
          </a:blip>
          <a:stretch>
            <a:fillRect/>
          </a:stretch>
        </p:blipFill>
        <p:spPr>
          <a:xfrm>
            <a:off x="2251413" y="3223650"/>
            <a:ext cx="1116780" cy="1023299"/>
          </a:xfrm>
          <a:prstGeom prst="rect">
            <a:avLst/>
          </a:prstGeom>
          <a:noFill/>
          <a:ln>
            <a:noFill/>
          </a:ln>
        </p:spPr>
      </p:pic>
      <p:pic>
        <p:nvPicPr>
          <p:cNvPr id="110" name="Google Shape;110;p19"/>
          <p:cNvPicPr preferRelativeResize="0"/>
          <p:nvPr/>
        </p:nvPicPr>
        <p:blipFill>
          <a:blip r:embed="rId4">
            <a:alphaModFix/>
          </a:blip>
          <a:stretch>
            <a:fillRect/>
          </a:stretch>
        </p:blipFill>
        <p:spPr>
          <a:xfrm>
            <a:off x="1918525" y="4375526"/>
            <a:ext cx="1843150" cy="1740250"/>
          </a:xfrm>
          <a:prstGeom prst="rect">
            <a:avLst/>
          </a:prstGeom>
          <a:noFill/>
          <a:ln>
            <a:noFill/>
          </a:ln>
        </p:spPr>
      </p:pic>
      <p:pic>
        <p:nvPicPr>
          <p:cNvPr id="111" name="Google Shape;111;p19"/>
          <p:cNvPicPr preferRelativeResize="0"/>
          <p:nvPr/>
        </p:nvPicPr>
        <p:blipFill>
          <a:blip r:embed="rId5">
            <a:alphaModFix/>
          </a:blip>
          <a:stretch>
            <a:fillRect/>
          </a:stretch>
        </p:blipFill>
        <p:spPr>
          <a:xfrm>
            <a:off x="2221413" y="1484275"/>
            <a:ext cx="1176795" cy="1023300"/>
          </a:xfrm>
          <a:prstGeom prst="rect">
            <a:avLst/>
          </a:prstGeom>
          <a:noFill/>
          <a:ln>
            <a:noFill/>
          </a:ln>
        </p:spPr>
      </p:pic>
      <p:sp>
        <p:nvSpPr>
          <p:cNvPr id="112" name="Google Shape;112;p19"/>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6">
                  <a:extLst>
                    <a:ext uri="{A12FA001-AC4F-418D-AE19-62706E023703}">
                      <ahyp:hlinkClr val="tx"/>
                    </a:ext>
                  </a:extLst>
                </a:hlinkClick>
              </a:rPr>
              <a:t>www.romanaimpreuna.ro</a:t>
            </a:r>
            <a:endParaRPr sz="18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116" name="Shape 116"/>
        <p:cNvGrpSpPr/>
        <p:nvPr/>
      </p:nvGrpSpPr>
      <p:grpSpPr>
        <a:xfrm>
          <a:off x="0" y="0"/>
          <a:ext cx="0" cy="0"/>
          <a:chOff x="0" y="0"/>
          <a:chExt cx="0" cy="0"/>
        </a:xfrm>
      </p:grpSpPr>
      <p:pic>
        <p:nvPicPr>
          <p:cNvPr id="117" name="Google Shape;117;p20"/>
          <p:cNvPicPr preferRelativeResize="0"/>
          <p:nvPr/>
        </p:nvPicPr>
        <p:blipFill>
          <a:blip r:embed="rId3">
            <a:alphaModFix/>
          </a:blip>
          <a:stretch>
            <a:fillRect/>
          </a:stretch>
        </p:blipFill>
        <p:spPr>
          <a:xfrm rot="-648900">
            <a:off x="858389" y="5434656"/>
            <a:ext cx="903570" cy="785736"/>
          </a:xfrm>
          <a:prstGeom prst="rect">
            <a:avLst/>
          </a:prstGeom>
          <a:noFill/>
          <a:ln>
            <a:noFill/>
          </a:ln>
        </p:spPr>
      </p:pic>
      <p:pic>
        <p:nvPicPr>
          <p:cNvPr id="118" name="Google Shape;118;p20"/>
          <p:cNvPicPr preferRelativeResize="0"/>
          <p:nvPr/>
        </p:nvPicPr>
        <p:blipFill>
          <a:blip r:embed="rId4">
            <a:alphaModFix/>
          </a:blip>
          <a:stretch>
            <a:fillRect/>
          </a:stretch>
        </p:blipFill>
        <p:spPr>
          <a:xfrm rot="-1901585">
            <a:off x="730544" y="1551151"/>
            <a:ext cx="702340" cy="842772"/>
          </a:xfrm>
          <a:prstGeom prst="rect">
            <a:avLst/>
          </a:prstGeom>
          <a:noFill/>
          <a:ln>
            <a:noFill/>
          </a:ln>
        </p:spPr>
      </p:pic>
      <p:pic>
        <p:nvPicPr>
          <p:cNvPr id="119" name="Google Shape;119;p20"/>
          <p:cNvPicPr preferRelativeResize="0"/>
          <p:nvPr/>
        </p:nvPicPr>
        <p:blipFill>
          <a:blip r:embed="rId5">
            <a:alphaModFix/>
          </a:blip>
          <a:stretch>
            <a:fillRect/>
          </a:stretch>
        </p:blipFill>
        <p:spPr>
          <a:xfrm rot="-1254728">
            <a:off x="7870888" y="5353791"/>
            <a:ext cx="641852" cy="769197"/>
          </a:xfrm>
          <a:prstGeom prst="rect">
            <a:avLst/>
          </a:prstGeom>
          <a:noFill/>
          <a:ln>
            <a:noFill/>
          </a:ln>
        </p:spPr>
      </p:pic>
      <p:pic>
        <p:nvPicPr>
          <p:cNvPr id="120" name="Google Shape;120;p20"/>
          <p:cNvPicPr preferRelativeResize="0"/>
          <p:nvPr/>
        </p:nvPicPr>
        <p:blipFill>
          <a:blip r:embed="rId4">
            <a:alphaModFix/>
          </a:blip>
          <a:stretch>
            <a:fillRect/>
          </a:stretch>
        </p:blipFill>
        <p:spPr>
          <a:xfrm rot="1200694">
            <a:off x="7963969" y="3601701"/>
            <a:ext cx="702340" cy="842773"/>
          </a:xfrm>
          <a:prstGeom prst="rect">
            <a:avLst/>
          </a:prstGeom>
          <a:noFill/>
          <a:ln>
            <a:noFill/>
          </a:ln>
        </p:spPr>
      </p:pic>
      <p:pic>
        <p:nvPicPr>
          <p:cNvPr id="121" name="Google Shape;121;p20"/>
          <p:cNvPicPr preferRelativeResize="0"/>
          <p:nvPr/>
        </p:nvPicPr>
        <p:blipFill>
          <a:blip r:embed="rId5">
            <a:alphaModFix/>
          </a:blip>
          <a:stretch>
            <a:fillRect/>
          </a:stretch>
        </p:blipFill>
        <p:spPr>
          <a:xfrm rot="-134274">
            <a:off x="851413" y="3339241"/>
            <a:ext cx="641852" cy="769198"/>
          </a:xfrm>
          <a:prstGeom prst="rect">
            <a:avLst/>
          </a:prstGeom>
          <a:noFill/>
          <a:ln>
            <a:noFill/>
          </a:ln>
        </p:spPr>
      </p:pic>
      <p:pic>
        <p:nvPicPr>
          <p:cNvPr id="122" name="Google Shape;122;p20"/>
          <p:cNvPicPr preferRelativeResize="0"/>
          <p:nvPr/>
        </p:nvPicPr>
        <p:blipFill>
          <a:blip r:embed="rId3">
            <a:alphaModFix/>
          </a:blip>
          <a:stretch>
            <a:fillRect/>
          </a:stretch>
        </p:blipFill>
        <p:spPr>
          <a:xfrm rot="-648900">
            <a:off x="7544939" y="1652056"/>
            <a:ext cx="903570" cy="785736"/>
          </a:xfrm>
          <a:prstGeom prst="rect">
            <a:avLst/>
          </a:prstGeom>
          <a:noFill/>
          <a:ln>
            <a:noFill/>
          </a:ln>
        </p:spPr>
      </p:pic>
      <p:pic>
        <p:nvPicPr>
          <p:cNvPr id="123" name="Google Shape;123;p20"/>
          <p:cNvPicPr preferRelativeResize="0"/>
          <p:nvPr/>
        </p:nvPicPr>
        <p:blipFill>
          <a:blip r:embed="rId6">
            <a:alphaModFix/>
          </a:blip>
          <a:stretch>
            <a:fillRect/>
          </a:stretch>
        </p:blipFill>
        <p:spPr>
          <a:xfrm>
            <a:off x="2340300" y="0"/>
            <a:ext cx="4400526" cy="6314801"/>
          </a:xfrm>
          <a:prstGeom prst="rect">
            <a:avLst/>
          </a:prstGeom>
          <a:noFill/>
          <a:ln>
            <a:noFill/>
          </a:ln>
        </p:spPr>
      </p:pic>
      <p:sp>
        <p:nvSpPr>
          <p:cNvPr id="124" name="Google Shape;124;p20"/>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rgbClr val="000000"/>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7">
                  <a:extLst>
                    <a:ext uri="{A12FA001-AC4F-418D-AE19-62706E023703}">
                      <ahyp:hlinkClr val="tx"/>
                    </a:ext>
                  </a:extLst>
                </a:hlinkClick>
              </a:rPr>
              <a:t>www.romanaimpreuna.ro</a:t>
            </a:r>
            <a:endParaRPr sz="18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128" name="Shape 128"/>
        <p:cNvGrpSpPr/>
        <p:nvPr/>
      </p:nvGrpSpPr>
      <p:grpSpPr>
        <a:xfrm>
          <a:off x="0" y="0"/>
          <a:ext cx="0" cy="0"/>
          <a:chOff x="0" y="0"/>
          <a:chExt cx="0" cy="0"/>
        </a:xfrm>
      </p:grpSpPr>
      <p:pic>
        <p:nvPicPr>
          <p:cNvPr id="129" name="Google Shape;129;p21"/>
          <p:cNvPicPr preferRelativeResize="0"/>
          <p:nvPr/>
        </p:nvPicPr>
        <p:blipFill>
          <a:blip r:embed="rId3">
            <a:alphaModFix/>
          </a:blip>
          <a:stretch>
            <a:fillRect/>
          </a:stretch>
        </p:blipFill>
        <p:spPr>
          <a:xfrm>
            <a:off x="1539536" y="243549"/>
            <a:ext cx="699289" cy="640800"/>
          </a:xfrm>
          <a:prstGeom prst="rect">
            <a:avLst/>
          </a:prstGeom>
          <a:noFill/>
          <a:ln>
            <a:noFill/>
          </a:ln>
        </p:spPr>
      </p:pic>
      <p:grpSp>
        <p:nvGrpSpPr>
          <p:cNvPr id="130" name="Google Shape;130;p21"/>
          <p:cNvGrpSpPr/>
          <p:nvPr/>
        </p:nvGrpSpPr>
        <p:grpSpPr>
          <a:xfrm>
            <a:off x="3683250" y="3310215"/>
            <a:ext cx="2240375" cy="2261876"/>
            <a:chOff x="3310125" y="1752490"/>
            <a:chExt cx="2240375" cy="2261876"/>
          </a:xfrm>
        </p:grpSpPr>
        <p:pic>
          <p:nvPicPr>
            <p:cNvPr id="131" name="Google Shape;131;p21"/>
            <p:cNvPicPr preferRelativeResize="0"/>
            <p:nvPr/>
          </p:nvPicPr>
          <p:blipFill>
            <a:blip r:embed="rId4">
              <a:alphaModFix/>
            </a:blip>
            <a:stretch>
              <a:fillRect/>
            </a:stretch>
          </p:blipFill>
          <p:spPr>
            <a:xfrm>
              <a:off x="3849286" y="1752490"/>
              <a:ext cx="1701213" cy="2261876"/>
            </a:xfrm>
            <a:prstGeom prst="rect">
              <a:avLst/>
            </a:prstGeom>
            <a:noFill/>
            <a:ln>
              <a:noFill/>
            </a:ln>
          </p:spPr>
        </p:pic>
        <p:sp>
          <p:nvSpPr>
            <p:cNvPr id="132" name="Google Shape;132;p21"/>
            <p:cNvSpPr txBox="1"/>
            <p:nvPr/>
          </p:nvSpPr>
          <p:spPr>
            <a:xfrm>
              <a:off x="3310125" y="3144400"/>
              <a:ext cx="1548900" cy="360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None/>
              </a:pPr>
              <a:r>
                <a:rPr b="1" lang="en" sz="2400">
                  <a:solidFill>
                    <a:srgbClr val="000000"/>
                  </a:solidFill>
                  <a:latin typeface="Poppins"/>
                  <a:ea typeface="Poppins"/>
                  <a:cs typeface="Poppins"/>
                  <a:sym typeface="Poppins"/>
                </a:rPr>
                <a:t>crosă</a:t>
              </a:r>
              <a:endParaRPr b="1" sz="1200">
                <a:latin typeface="Poppins"/>
                <a:ea typeface="Poppins"/>
                <a:cs typeface="Poppins"/>
                <a:sym typeface="Poppins"/>
              </a:endParaRPr>
            </a:p>
          </p:txBody>
        </p:sp>
      </p:grpSp>
      <p:grpSp>
        <p:nvGrpSpPr>
          <p:cNvPr id="133" name="Google Shape;133;p21"/>
          <p:cNvGrpSpPr/>
          <p:nvPr/>
        </p:nvGrpSpPr>
        <p:grpSpPr>
          <a:xfrm>
            <a:off x="114300" y="1809924"/>
            <a:ext cx="2111600" cy="1993695"/>
            <a:chOff x="-12625" y="2029987"/>
            <a:chExt cx="2111600" cy="1993695"/>
          </a:xfrm>
        </p:grpSpPr>
        <p:pic>
          <p:nvPicPr>
            <p:cNvPr id="134" name="Google Shape;134;p21"/>
            <p:cNvPicPr preferRelativeResize="0"/>
            <p:nvPr/>
          </p:nvPicPr>
          <p:blipFill>
            <a:blip r:embed="rId5">
              <a:alphaModFix/>
            </a:blip>
            <a:stretch>
              <a:fillRect/>
            </a:stretch>
          </p:blipFill>
          <p:spPr>
            <a:xfrm>
              <a:off x="-12625" y="2029987"/>
              <a:ext cx="2111600" cy="1993695"/>
            </a:xfrm>
            <a:prstGeom prst="rect">
              <a:avLst/>
            </a:prstGeom>
            <a:noFill/>
            <a:ln>
              <a:noFill/>
            </a:ln>
          </p:spPr>
        </p:pic>
        <p:sp>
          <p:nvSpPr>
            <p:cNvPr id="135" name="Google Shape;135;p21"/>
            <p:cNvSpPr txBox="1"/>
            <p:nvPr/>
          </p:nvSpPr>
          <p:spPr>
            <a:xfrm>
              <a:off x="-12625" y="2510588"/>
              <a:ext cx="1841100" cy="567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400">
                  <a:solidFill>
                    <a:srgbClr val="000000"/>
                  </a:solidFill>
                  <a:latin typeface="Poppins"/>
                  <a:ea typeface="Poppins"/>
                  <a:cs typeface="Poppins"/>
                  <a:sym typeface="Poppins"/>
                </a:rPr>
                <a:t>acuarele</a:t>
              </a:r>
              <a:endParaRPr sz="2400"/>
            </a:p>
          </p:txBody>
        </p:sp>
      </p:grpSp>
      <p:grpSp>
        <p:nvGrpSpPr>
          <p:cNvPr id="136" name="Google Shape;136;p21"/>
          <p:cNvGrpSpPr/>
          <p:nvPr/>
        </p:nvGrpSpPr>
        <p:grpSpPr>
          <a:xfrm>
            <a:off x="3761563" y="2274738"/>
            <a:ext cx="1305000" cy="1777200"/>
            <a:chOff x="2340163" y="2967800"/>
            <a:chExt cx="1305000" cy="1777200"/>
          </a:xfrm>
        </p:grpSpPr>
        <p:pic>
          <p:nvPicPr>
            <p:cNvPr id="137" name="Google Shape;137;p21"/>
            <p:cNvPicPr preferRelativeResize="0"/>
            <p:nvPr/>
          </p:nvPicPr>
          <p:blipFill>
            <a:blip r:embed="rId6">
              <a:alphaModFix/>
            </a:blip>
            <a:stretch>
              <a:fillRect/>
            </a:stretch>
          </p:blipFill>
          <p:spPr>
            <a:xfrm>
              <a:off x="2340196" y="3446503"/>
              <a:ext cx="1304925" cy="1298497"/>
            </a:xfrm>
            <a:prstGeom prst="rect">
              <a:avLst/>
            </a:prstGeom>
            <a:noFill/>
            <a:ln>
              <a:noFill/>
            </a:ln>
          </p:spPr>
        </p:pic>
        <p:sp>
          <p:nvSpPr>
            <p:cNvPr id="138" name="Google Shape;138;p21"/>
            <p:cNvSpPr txBox="1"/>
            <p:nvPr/>
          </p:nvSpPr>
          <p:spPr>
            <a:xfrm>
              <a:off x="2340163" y="2967800"/>
              <a:ext cx="1305000" cy="5262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None/>
              </a:pPr>
              <a:r>
                <a:rPr b="1" lang="en" sz="2400">
                  <a:solidFill>
                    <a:srgbClr val="000000"/>
                  </a:solidFill>
                  <a:latin typeface="Poppins"/>
                  <a:ea typeface="Poppins"/>
                  <a:cs typeface="Poppins"/>
                  <a:sym typeface="Poppins"/>
                </a:rPr>
                <a:t>minge</a:t>
              </a:r>
              <a:endParaRPr sz="2400"/>
            </a:p>
          </p:txBody>
        </p:sp>
      </p:grpSp>
      <p:pic>
        <p:nvPicPr>
          <p:cNvPr id="139" name="Google Shape;139;p21"/>
          <p:cNvPicPr preferRelativeResize="0"/>
          <p:nvPr/>
        </p:nvPicPr>
        <p:blipFill>
          <a:blip r:embed="rId7">
            <a:alphaModFix/>
          </a:blip>
          <a:stretch>
            <a:fillRect/>
          </a:stretch>
        </p:blipFill>
        <p:spPr>
          <a:xfrm>
            <a:off x="2524500" y="4174926"/>
            <a:ext cx="613475" cy="1598575"/>
          </a:xfrm>
          <a:prstGeom prst="rect">
            <a:avLst/>
          </a:prstGeom>
          <a:noFill/>
          <a:ln>
            <a:noFill/>
          </a:ln>
        </p:spPr>
      </p:pic>
      <p:sp>
        <p:nvSpPr>
          <p:cNvPr id="140" name="Google Shape;140;p21"/>
          <p:cNvSpPr txBox="1"/>
          <p:nvPr/>
        </p:nvSpPr>
        <p:spPr>
          <a:xfrm>
            <a:off x="1943675" y="3673350"/>
            <a:ext cx="1775100" cy="662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400">
                <a:solidFill>
                  <a:srgbClr val="000000"/>
                </a:solidFill>
                <a:latin typeface="Poppins"/>
                <a:ea typeface="Poppins"/>
                <a:cs typeface="Poppins"/>
                <a:sym typeface="Poppins"/>
              </a:rPr>
              <a:t>microfon</a:t>
            </a:r>
            <a:endParaRPr sz="2400"/>
          </a:p>
        </p:txBody>
      </p:sp>
      <p:grpSp>
        <p:nvGrpSpPr>
          <p:cNvPr id="141" name="Google Shape;141;p21"/>
          <p:cNvGrpSpPr/>
          <p:nvPr/>
        </p:nvGrpSpPr>
        <p:grpSpPr>
          <a:xfrm>
            <a:off x="7096625" y="3471775"/>
            <a:ext cx="1933075" cy="2100326"/>
            <a:chOff x="7056350" y="3322800"/>
            <a:chExt cx="1933075" cy="2100326"/>
          </a:xfrm>
        </p:grpSpPr>
        <p:pic>
          <p:nvPicPr>
            <p:cNvPr id="142" name="Google Shape;142;p21"/>
            <p:cNvPicPr preferRelativeResize="0"/>
            <p:nvPr/>
          </p:nvPicPr>
          <p:blipFill>
            <a:blip r:embed="rId8">
              <a:alphaModFix/>
            </a:blip>
            <a:stretch>
              <a:fillRect/>
            </a:stretch>
          </p:blipFill>
          <p:spPr>
            <a:xfrm>
              <a:off x="7056350" y="3974624"/>
              <a:ext cx="1933075" cy="1448502"/>
            </a:xfrm>
            <a:prstGeom prst="rect">
              <a:avLst/>
            </a:prstGeom>
            <a:noFill/>
            <a:ln>
              <a:noFill/>
            </a:ln>
          </p:spPr>
        </p:pic>
        <p:sp>
          <p:nvSpPr>
            <p:cNvPr id="143" name="Google Shape;143;p21"/>
            <p:cNvSpPr txBox="1"/>
            <p:nvPr/>
          </p:nvSpPr>
          <p:spPr>
            <a:xfrm>
              <a:off x="7295975" y="3322800"/>
              <a:ext cx="1367400" cy="607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400">
                  <a:solidFill>
                    <a:srgbClr val="000000"/>
                  </a:solidFill>
                  <a:latin typeface="Poppins"/>
                  <a:ea typeface="Poppins"/>
                  <a:cs typeface="Poppins"/>
                  <a:sym typeface="Poppins"/>
                </a:rPr>
                <a:t>patine</a:t>
              </a:r>
              <a:endParaRPr sz="2400">
                <a:latin typeface="Poppins"/>
                <a:ea typeface="Poppins"/>
                <a:cs typeface="Poppins"/>
                <a:sym typeface="Poppins"/>
              </a:endParaRPr>
            </a:p>
          </p:txBody>
        </p:sp>
      </p:grpSp>
      <p:grpSp>
        <p:nvGrpSpPr>
          <p:cNvPr id="144" name="Google Shape;144;p21"/>
          <p:cNvGrpSpPr/>
          <p:nvPr/>
        </p:nvGrpSpPr>
        <p:grpSpPr>
          <a:xfrm>
            <a:off x="5923625" y="2092963"/>
            <a:ext cx="1548900" cy="1872936"/>
            <a:chOff x="4502825" y="1218888"/>
            <a:chExt cx="1548900" cy="1872936"/>
          </a:xfrm>
        </p:grpSpPr>
        <p:pic>
          <p:nvPicPr>
            <p:cNvPr id="145" name="Google Shape;145;p21"/>
            <p:cNvPicPr preferRelativeResize="0"/>
            <p:nvPr/>
          </p:nvPicPr>
          <p:blipFill>
            <a:blip r:embed="rId9">
              <a:alphaModFix/>
            </a:blip>
            <a:stretch>
              <a:fillRect/>
            </a:stretch>
          </p:blipFill>
          <p:spPr>
            <a:xfrm>
              <a:off x="4745437" y="1643323"/>
              <a:ext cx="1063708" cy="1448501"/>
            </a:xfrm>
            <a:prstGeom prst="rect">
              <a:avLst/>
            </a:prstGeom>
            <a:noFill/>
            <a:ln>
              <a:noFill/>
            </a:ln>
          </p:spPr>
        </p:pic>
        <p:sp>
          <p:nvSpPr>
            <p:cNvPr id="146" name="Google Shape;146;p21"/>
            <p:cNvSpPr txBox="1"/>
            <p:nvPr/>
          </p:nvSpPr>
          <p:spPr>
            <a:xfrm>
              <a:off x="4502825" y="1218888"/>
              <a:ext cx="1548900" cy="360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None/>
              </a:pPr>
              <a:r>
                <a:rPr b="1" lang="en" sz="2400">
                  <a:solidFill>
                    <a:srgbClr val="000000"/>
                  </a:solidFill>
                  <a:latin typeface="Poppins"/>
                  <a:ea typeface="Poppins"/>
                  <a:cs typeface="Poppins"/>
                  <a:sym typeface="Poppins"/>
                </a:rPr>
                <a:t>andrele</a:t>
              </a:r>
              <a:endParaRPr b="1" sz="1200">
                <a:latin typeface="Poppins"/>
                <a:ea typeface="Poppins"/>
                <a:cs typeface="Poppins"/>
                <a:sym typeface="Poppins"/>
              </a:endParaRPr>
            </a:p>
          </p:txBody>
        </p:sp>
      </p:grpSp>
      <p:sp>
        <p:nvSpPr>
          <p:cNvPr id="147" name="Google Shape;147;p21"/>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rgbClr val="000000"/>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10">
                  <a:extLst>
                    <a:ext uri="{A12FA001-AC4F-418D-AE19-62706E023703}">
                      <ahyp:hlinkClr val="tx"/>
                    </a:ext>
                  </a:extLst>
                </a:hlinkClick>
              </a:rPr>
              <a:t>www.romanaimpreuna.ro</a:t>
            </a:r>
            <a:endParaRPr sz="1800"/>
          </a:p>
        </p:txBody>
      </p:sp>
      <p:sp>
        <p:nvSpPr>
          <p:cNvPr id="148" name="Google Shape;148;p21"/>
          <p:cNvSpPr txBox="1"/>
          <p:nvPr/>
        </p:nvSpPr>
        <p:spPr>
          <a:xfrm>
            <a:off x="985575" y="146067"/>
            <a:ext cx="7617600" cy="1184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600">
                <a:solidFill>
                  <a:srgbClr val="008DD2"/>
                </a:solidFill>
                <a:latin typeface="Poppins"/>
                <a:ea typeface="Poppins"/>
                <a:cs typeface="Poppins"/>
                <a:sym typeface="Poppins"/>
              </a:rPr>
              <a:t>Să ne jucăm!</a:t>
            </a:r>
            <a:endParaRPr b="1" sz="2400">
              <a:solidFill>
                <a:srgbClr val="008DD2"/>
              </a:solidFill>
              <a:latin typeface="Poppins"/>
              <a:ea typeface="Poppins"/>
              <a:cs typeface="Poppins"/>
              <a:sym typeface="Poppins"/>
            </a:endParaRPr>
          </a:p>
          <a:p>
            <a:pPr indent="0" lvl="0" marL="0" rtl="0" algn="ctr">
              <a:spcBef>
                <a:spcPts val="0"/>
              </a:spcBef>
              <a:spcAft>
                <a:spcPts val="0"/>
              </a:spcAft>
              <a:buNone/>
            </a:pPr>
            <a:r>
              <a:rPr lang="en" sz="2400">
                <a:solidFill>
                  <a:srgbClr val="008DD2"/>
                </a:solidFill>
                <a:latin typeface="Poppins"/>
                <a:ea typeface="Poppins"/>
                <a:cs typeface="Poppins"/>
                <a:sym typeface="Poppins"/>
              </a:rPr>
              <a:t>Ce lipsește? Găsește imaginea lipsă.</a:t>
            </a:r>
            <a:endParaRPr sz="2400">
              <a:solidFill>
                <a:srgbClr val="008DD2"/>
              </a:solidFill>
              <a:latin typeface="Poppins"/>
              <a:ea typeface="Poppins"/>
              <a:cs typeface="Poppins"/>
              <a:sym typeface="Poppins"/>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