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9144000"/>
  <p:notesSz cx="6858000" cy="9144000"/>
  <p:embeddedFontLst>
    <p:embeddedFont>
      <p:font typeface="Poppins"/>
      <p:regular r:id="rId28"/>
      <p:bold r:id="rId29"/>
      <p:italic r:id="rId30"/>
      <p:boldItalic r:id="rId31"/>
    </p:embeddedFont>
    <p:embeddedFont>
      <p:font typeface="Didact Gothic"/>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Poppins-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Poppins-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DidactGothic-regular.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a395b93725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a395b9372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Acest material este conceput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Așteptăm cu drag sugestiile voastre pe pagina proiectului!</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a7a900a3aa_0_1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a7a900a3aa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a7a900a3aa_0_2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a7a900a3aa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a7a900a3aa_0_4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a7a900a3aa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a7a900a3aa_0_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a7a900a3aa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a7a900a3aa_0_7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a7a900a3aa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a7a900a3aa_0_9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a7a900a3aa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t>
            </a:r>
            <a:r>
              <a:rPr lang="en">
                <a:solidFill>
                  <a:schemeClr val="dk1"/>
                </a:solidFill>
              </a:rPr>
              <a:t>Introducerea vocabularului. </a:t>
            </a:r>
            <a:r>
              <a:rPr lang="en" sz="1000">
                <a:solidFill>
                  <a:schemeClr val="dk1"/>
                </a:solidFill>
                <a:latin typeface="Didact Gothic"/>
                <a:ea typeface="Didact Gothic"/>
                <a:cs typeface="Didact Gothic"/>
                <a:sym typeface="Didact Gothic"/>
              </a:rPr>
              <a:t>Ce este sistemul solar? Cum se numește planeta pe care locuim? Sari de 3 ori dacă ce spun este adevărat</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a7a900a3aa_0_10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a7a900a3aa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t>
            </a:r>
            <a:r>
              <a:rPr lang="en">
                <a:solidFill>
                  <a:schemeClr val="dk1"/>
                </a:solidFill>
              </a:rPr>
              <a:t>Răspuns: Adevărat. Noi suntem viața de pe Pământ. Și animalele și plantele. Oamenii au încercat de-a lungul timpului să găsească viață pe alte planete dar nu au reușit R</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a7a900a3aa_0_11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a7a900a3aa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t>
            </a:r>
            <a:r>
              <a:rPr lang="en">
                <a:solidFill>
                  <a:schemeClr val="dk1"/>
                </a:solidFill>
              </a:rPr>
              <a:t>Raspuns : Adevărat. Acestea sunt: Mercur, Venus, Jupiter, Marte, Pământ, Saturn, Uranus, Neptun </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a7a900a3aa_0_13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a7a900a3aa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Sari de 3 ori dacă ce spun este adevărat Răspuns: Adevărat. Una dintre caracteristicile planetei Jupiter este Marele Punct Roșu, care este de fapt o furtună care durează de cel puțin 350 de ani.</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a7a900a3aa_0_15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a7a900a3aa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Răspuns: Fals. Pe planeta Mercur nu se găsește deloc apă. Ea este totodată cea mai mică, mai rapidă si mai apropiată planetă de Soare.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ea5adea1d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ea5adea1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Sfaturi: </a:t>
            </a:r>
            <a:r>
              <a:rPr lang="en" sz="1150">
                <a:solidFill>
                  <a:srgbClr val="050505"/>
                </a:solidFill>
                <a:highlight>
                  <a:schemeClr val="lt1"/>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a7a900a3aa_0_16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a7a900a3aa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Pictează fișa sau alege una dintre planete.</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9ea5adea1d_0_1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9ea5adea1d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a463a63114_0_27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a463a63114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395b93725_0_1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395b93725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50">
                <a:solidFill>
                  <a:srgbClr val="050505"/>
                </a:solidFill>
                <a:highlight>
                  <a:schemeClr val="lt1"/>
                </a:highlight>
              </a:rPr>
              <a:t>Sfat: Cu o săptămână înainte de data atelierului, trimiteți participanților un mesaj cu tematica atelierului și cu lista de materiale necesare. Acestea sunt în general materiale pe care familiile le au în casă.</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9ea5adea1d_0_5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9ea5adea1d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un element al sistemului solar ( Ex. Mara- Soare)</a:t>
            </a:r>
            <a:endParaRPr>
              <a:solidFill>
                <a:schemeClr val="dk1"/>
              </a:solidFill>
            </a:endParaRPr>
          </a:p>
          <a:p>
            <a:pPr indent="0" lvl="0" marL="0" rtl="0" algn="l">
              <a:spcBef>
                <a:spcPts val="0"/>
              </a:spcBef>
              <a:spcAft>
                <a:spcPts val="0"/>
              </a:spcAft>
              <a:buNone/>
            </a:pPr>
            <a:r>
              <a:t/>
            </a:r>
            <a:endParaRPr sz="1000">
              <a:solidFill>
                <a:schemeClr val="dk1"/>
              </a:solidFill>
              <a:latin typeface="Didact Gothic"/>
              <a:ea typeface="Didact Gothic"/>
              <a:cs typeface="Didact Gothic"/>
              <a:sym typeface="Didact Gothic"/>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463a63114_0_5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463a6311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a395b93725_0_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a395b937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Anunțarea temei atelierului. </a:t>
            </a: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9ea5adea1d_0_10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9ea5adea1d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000">
              <a:solidFill>
                <a:schemeClr val="dk1"/>
              </a:solidFill>
              <a:latin typeface="Didact Gothic"/>
              <a:ea typeface="Didact Gothic"/>
              <a:cs typeface="Didact Gothic"/>
              <a:sym typeface="Didact Gothic"/>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a463a63114_0_16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a463a63114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Puteți da share la un video Youtube cu cântecul, sau puteți încerca să cântați împreună.</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73bf1f3e84_1_11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73bf1f3e84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a:t>
            </a:r>
            <a:r>
              <a:rPr lang="en" sz="1000">
                <a:solidFill>
                  <a:schemeClr val="dk1"/>
                </a:solidFill>
                <a:latin typeface="Didact Gothic"/>
                <a:ea typeface="Didact Gothic"/>
                <a:cs typeface="Didact Gothic"/>
                <a:sym typeface="Didact Gothic"/>
              </a:rPr>
              <a:t>Ce este sistemul solar? Cum se numește planeta pe care locuim?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hyperlink" Target="http://www.romanaimpreuna.ro" TargetMode="External"/><Relationship Id="rId6" Type="http://schemas.openxmlformats.org/officeDocument/2006/relationships/image" Target="../media/image10.png"/><Relationship Id="rId7" Type="http://schemas.openxmlformats.org/officeDocument/2006/relationships/image" Target="../media/image13.png"/></Relationships>
</file>

<file path=ppt/slides/_rels/slide10.xml.rels><?xml version="1.0" encoding="UTF-8" standalone="yes"?><Relationships xmlns="http://schemas.openxmlformats.org/package/2006/relationships"><Relationship Id="rId11" Type="http://schemas.openxmlformats.org/officeDocument/2006/relationships/image" Target="../media/image29.png"/><Relationship Id="rId10" Type="http://schemas.openxmlformats.org/officeDocument/2006/relationships/image" Target="../media/image27.png"/><Relationship Id="rId13" Type="http://schemas.openxmlformats.org/officeDocument/2006/relationships/image" Target="../media/image23.png"/><Relationship Id="rId12" Type="http://schemas.openxmlformats.org/officeDocument/2006/relationships/image" Target="../media/image24.pn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6.png"/><Relationship Id="rId14" Type="http://schemas.openxmlformats.org/officeDocument/2006/relationships/image" Target="../media/image28.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2.png"/><Relationship Id="rId8" Type="http://schemas.openxmlformats.org/officeDocument/2006/relationships/image" Target="../media/image21.png"/></Relationships>
</file>

<file path=ppt/slides/_rels/slide11.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29.png"/><Relationship Id="rId13" Type="http://schemas.openxmlformats.org/officeDocument/2006/relationships/image" Target="../media/image28.png"/><Relationship Id="rId12"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7.png"/><Relationship Id="rId5" Type="http://schemas.openxmlformats.org/officeDocument/2006/relationships/hyperlink" Target="http://www.romanaimpreuna.ro" TargetMode="External"/><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26.png"/></Relationships>
</file>

<file path=ppt/slides/_rels/slide12.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4.png"/><Relationship Id="rId12" Type="http://schemas.openxmlformats.org/officeDocument/2006/relationships/image" Target="../media/image28.png"/><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9.png"/><Relationship Id="rId5" Type="http://schemas.openxmlformats.org/officeDocument/2006/relationships/hyperlink" Target="http://www.romanaimpreuna.ro" TargetMode="External"/><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27.png"/></Relationships>
</file>

<file path=ppt/slides/_rels/slide13.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image" Target="../media/image23.png"/><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9.png"/><Relationship Id="rId5" Type="http://schemas.openxmlformats.org/officeDocument/2006/relationships/hyperlink" Target="http://www.romanaimpreuna.ro" TargetMode="External"/><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27.png"/></Relationships>
</file>

<file path=ppt/slides/_rels/slide14.xml.rels><?xml version="1.0" encoding="UTF-8" standalone="yes"?><Relationships xmlns="http://schemas.openxmlformats.org/package/2006/relationships"><Relationship Id="rId10" Type="http://schemas.openxmlformats.org/officeDocument/2006/relationships/image" Target="../media/image28.png"/><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3.png"/><Relationship Id="rId5" Type="http://schemas.openxmlformats.org/officeDocument/2006/relationships/hyperlink" Target="http://www.romanaimpreuna.ro" TargetMode="External"/><Relationship Id="rId6" Type="http://schemas.openxmlformats.org/officeDocument/2006/relationships/image" Target="../media/image22.png"/><Relationship Id="rId7" Type="http://schemas.openxmlformats.org/officeDocument/2006/relationships/image" Target="../media/image21.png"/><Relationship Id="rId8"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2.png"/><Relationship Id="rId4" Type="http://schemas.openxmlformats.org/officeDocument/2006/relationships/image" Target="../media/image19.png"/><Relationship Id="rId5" Type="http://schemas.openxmlformats.org/officeDocument/2006/relationships/hyperlink" Target="http://www.romanaimpreuna.ro"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2.png"/><Relationship Id="rId4" Type="http://schemas.openxmlformats.org/officeDocument/2006/relationships/image" Target="../media/image19.png"/><Relationship Id="rId5" Type="http://schemas.openxmlformats.org/officeDocument/2006/relationships/hyperlink" Target="http://www.romanaimpreuna.ro" TargetMode="External"/><Relationship Id="rId6"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2.png"/><Relationship Id="rId4" Type="http://schemas.openxmlformats.org/officeDocument/2006/relationships/image" Target="../media/image19.png"/><Relationship Id="rId5" Type="http://schemas.openxmlformats.org/officeDocument/2006/relationships/hyperlink" Target="http://www.romanaimpreuna.ro" TargetMode="External"/><Relationship Id="rId6"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image" Target="../media/image19.png"/><Relationship Id="rId5" Type="http://schemas.openxmlformats.org/officeDocument/2006/relationships/hyperlink" Target="http://www.romanaimpreuna.ro" TargetMode="External"/><Relationship Id="rId6"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2.png"/><Relationship Id="rId4" Type="http://schemas.openxmlformats.org/officeDocument/2006/relationships/image" Target="../media/image19.png"/><Relationship Id="rId5" Type="http://schemas.openxmlformats.org/officeDocument/2006/relationships/hyperlink" Target="http://www.romanaimpreuna.ro" TargetMode="External"/><Relationship Id="rId6"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hyperlink" Target="http://www.romanaimpreuna.ro" TargetMode="External"/><Relationship Id="rId5" Type="http://schemas.openxmlformats.org/officeDocument/2006/relationships/image" Target="../media/image15.png"/></Relationships>
</file>

<file path=ppt/slides/_rels/slide20.xml.rels><?xml version="1.0" encoding="UTF-8" standalone="yes"?><Relationships xmlns="http://schemas.openxmlformats.org/package/2006/relationships"><Relationship Id="rId11" Type="http://schemas.openxmlformats.org/officeDocument/2006/relationships/image" Target="../media/image29.png"/><Relationship Id="rId10" Type="http://schemas.openxmlformats.org/officeDocument/2006/relationships/image" Target="../media/image27.png"/><Relationship Id="rId13" Type="http://schemas.openxmlformats.org/officeDocument/2006/relationships/image" Target="../media/image23.png"/><Relationship Id="rId12" Type="http://schemas.openxmlformats.org/officeDocument/2006/relationships/image" Target="../media/image24.png"/><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6.png"/><Relationship Id="rId14" Type="http://schemas.openxmlformats.org/officeDocument/2006/relationships/image" Target="../media/image28.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2.png"/><Relationship Id="rId8"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12.png"/><Relationship Id="rId5" Type="http://schemas.openxmlformats.org/officeDocument/2006/relationships/hyperlink" Target="http://www.romanaimpreuna.r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hyperlink" Target="http://www.romanaimpreuna.r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romanaimpreuna.ro" TargetMode="External"/><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0.png"/><Relationship Id="rId4" Type="http://schemas.openxmlformats.org/officeDocument/2006/relationships/image" Target="../media/image12.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8.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16.png"/><Relationship Id="rId6" Type="http://schemas.openxmlformats.org/officeDocument/2006/relationships/hyperlink" Target="http://www.romanaimpreuna.ro" TargetMode="External"/><Relationship Id="rId7" Type="http://schemas.openxmlformats.org/officeDocument/2006/relationships/image" Target="../media/image20.png"/></Relationships>
</file>

<file path=ppt/slides/_rels/slide9.xml.rels><?xml version="1.0" encoding="UTF-8" standalone="yes"?><Relationships xmlns="http://schemas.openxmlformats.org/package/2006/relationships"><Relationship Id="rId11" Type="http://schemas.openxmlformats.org/officeDocument/2006/relationships/image" Target="../media/image29.png"/><Relationship Id="rId10" Type="http://schemas.openxmlformats.org/officeDocument/2006/relationships/image" Target="../media/image27.png"/><Relationship Id="rId13" Type="http://schemas.openxmlformats.org/officeDocument/2006/relationships/image" Target="../media/image23.png"/><Relationship Id="rId12" Type="http://schemas.openxmlformats.org/officeDocument/2006/relationships/image" Target="../media/image24.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6.png"/><Relationship Id="rId14" Type="http://schemas.openxmlformats.org/officeDocument/2006/relationships/image" Target="../media/image28.png"/><Relationship Id="rId5" Type="http://schemas.openxmlformats.org/officeDocument/2006/relationships/hyperlink" Target="http://www.romanaimpreuna.ro" TargetMode="External"/><Relationship Id="rId6" Type="http://schemas.openxmlformats.org/officeDocument/2006/relationships/image" Target="../media/image18.png"/><Relationship Id="rId7" Type="http://schemas.openxmlformats.org/officeDocument/2006/relationships/image" Target="../media/image22.png"/><Relationship Id="rId8"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22"/>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147" name="Google Shape;147;p22"/>
          <p:cNvSpPr txBox="1"/>
          <p:nvPr/>
        </p:nvSpPr>
        <p:spPr>
          <a:xfrm>
            <a:off x="1376350" y="265975"/>
            <a:ext cx="60732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Ce lipsește? Găsește planeta lipsă.</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148" name="Google Shape;148;p22"/>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149" name="Google Shape;149;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50" name="Google Shape;150;p22"/>
          <p:cNvPicPr preferRelativeResize="0"/>
          <p:nvPr/>
        </p:nvPicPr>
        <p:blipFill>
          <a:blip r:embed="rId6">
            <a:alphaModFix/>
          </a:blip>
          <a:stretch>
            <a:fillRect/>
          </a:stretch>
        </p:blipFill>
        <p:spPr>
          <a:xfrm>
            <a:off x="191363" y="1183000"/>
            <a:ext cx="2276075" cy="2457601"/>
          </a:xfrm>
          <a:prstGeom prst="rect">
            <a:avLst/>
          </a:prstGeom>
          <a:noFill/>
          <a:ln>
            <a:noFill/>
          </a:ln>
        </p:spPr>
      </p:pic>
      <p:pic>
        <p:nvPicPr>
          <p:cNvPr id="151" name="Google Shape;151;p22"/>
          <p:cNvPicPr preferRelativeResize="0"/>
          <p:nvPr/>
        </p:nvPicPr>
        <p:blipFill>
          <a:blip r:embed="rId7">
            <a:alphaModFix/>
          </a:blip>
          <a:stretch>
            <a:fillRect/>
          </a:stretch>
        </p:blipFill>
        <p:spPr>
          <a:xfrm>
            <a:off x="2636425" y="1907075"/>
            <a:ext cx="1169025" cy="1169025"/>
          </a:xfrm>
          <a:prstGeom prst="rect">
            <a:avLst/>
          </a:prstGeom>
          <a:noFill/>
          <a:ln>
            <a:noFill/>
          </a:ln>
        </p:spPr>
      </p:pic>
      <p:pic>
        <p:nvPicPr>
          <p:cNvPr id="152" name="Google Shape;152;p22"/>
          <p:cNvPicPr preferRelativeResize="0"/>
          <p:nvPr/>
        </p:nvPicPr>
        <p:blipFill>
          <a:blip r:embed="rId8">
            <a:alphaModFix/>
          </a:blip>
          <a:stretch>
            <a:fillRect/>
          </a:stretch>
        </p:blipFill>
        <p:spPr>
          <a:xfrm>
            <a:off x="3959700" y="1766349"/>
            <a:ext cx="1399475" cy="1399453"/>
          </a:xfrm>
          <a:prstGeom prst="rect">
            <a:avLst/>
          </a:prstGeom>
          <a:noFill/>
          <a:ln>
            <a:noFill/>
          </a:ln>
        </p:spPr>
      </p:pic>
      <p:pic>
        <p:nvPicPr>
          <p:cNvPr id="153" name="Google Shape;153;p22"/>
          <p:cNvPicPr preferRelativeResize="0"/>
          <p:nvPr/>
        </p:nvPicPr>
        <p:blipFill>
          <a:blip r:embed="rId9">
            <a:alphaModFix/>
          </a:blip>
          <a:stretch>
            <a:fillRect/>
          </a:stretch>
        </p:blipFill>
        <p:spPr>
          <a:xfrm>
            <a:off x="5587775" y="1693725"/>
            <a:ext cx="1595725" cy="1595725"/>
          </a:xfrm>
          <a:prstGeom prst="rect">
            <a:avLst/>
          </a:prstGeom>
          <a:noFill/>
          <a:ln>
            <a:noFill/>
          </a:ln>
        </p:spPr>
      </p:pic>
      <p:pic>
        <p:nvPicPr>
          <p:cNvPr id="154" name="Google Shape;154;p22"/>
          <p:cNvPicPr preferRelativeResize="0"/>
          <p:nvPr/>
        </p:nvPicPr>
        <p:blipFill>
          <a:blip r:embed="rId10">
            <a:alphaModFix/>
          </a:blip>
          <a:stretch>
            <a:fillRect/>
          </a:stretch>
        </p:blipFill>
        <p:spPr>
          <a:xfrm>
            <a:off x="7350825" y="1772500"/>
            <a:ext cx="1560575" cy="1560575"/>
          </a:xfrm>
          <a:prstGeom prst="rect">
            <a:avLst/>
          </a:prstGeom>
          <a:noFill/>
          <a:ln>
            <a:noFill/>
          </a:ln>
        </p:spPr>
      </p:pic>
      <p:pic>
        <p:nvPicPr>
          <p:cNvPr id="155" name="Google Shape;155;p22"/>
          <p:cNvPicPr preferRelativeResize="0"/>
          <p:nvPr/>
        </p:nvPicPr>
        <p:blipFill>
          <a:blip r:embed="rId11">
            <a:alphaModFix/>
          </a:blip>
          <a:stretch>
            <a:fillRect/>
          </a:stretch>
        </p:blipFill>
        <p:spPr>
          <a:xfrm>
            <a:off x="274850" y="3990595"/>
            <a:ext cx="2109100" cy="2148575"/>
          </a:xfrm>
          <a:prstGeom prst="rect">
            <a:avLst/>
          </a:prstGeom>
          <a:noFill/>
          <a:ln>
            <a:noFill/>
          </a:ln>
        </p:spPr>
      </p:pic>
      <p:pic>
        <p:nvPicPr>
          <p:cNvPr id="156" name="Google Shape;156;p22"/>
          <p:cNvPicPr preferRelativeResize="0"/>
          <p:nvPr/>
        </p:nvPicPr>
        <p:blipFill>
          <a:blip r:embed="rId12">
            <a:alphaModFix/>
          </a:blip>
          <a:stretch>
            <a:fillRect/>
          </a:stretch>
        </p:blipFill>
        <p:spPr>
          <a:xfrm>
            <a:off x="2590350" y="4190826"/>
            <a:ext cx="3328351" cy="1595721"/>
          </a:xfrm>
          <a:prstGeom prst="rect">
            <a:avLst/>
          </a:prstGeom>
          <a:noFill/>
          <a:ln>
            <a:noFill/>
          </a:ln>
        </p:spPr>
      </p:pic>
      <p:pic>
        <p:nvPicPr>
          <p:cNvPr id="157" name="Google Shape;157;p22"/>
          <p:cNvPicPr preferRelativeResize="0"/>
          <p:nvPr/>
        </p:nvPicPr>
        <p:blipFill>
          <a:blip r:embed="rId13">
            <a:alphaModFix/>
          </a:blip>
          <a:stretch>
            <a:fillRect/>
          </a:stretch>
        </p:blipFill>
        <p:spPr>
          <a:xfrm>
            <a:off x="5619350" y="4547800"/>
            <a:ext cx="1959825" cy="1169025"/>
          </a:xfrm>
          <a:prstGeom prst="rect">
            <a:avLst/>
          </a:prstGeom>
          <a:noFill/>
          <a:ln>
            <a:noFill/>
          </a:ln>
        </p:spPr>
      </p:pic>
      <p:pic>
        <p:nvPicPr>
          <p:cNvPr id="158" name="Google Shape;158;p22"/>
          <p:cNvPicPr preferRelativeResize="0"/>
          <p:nvPr/>
        </p:nvPicPr>
        <p:blipFill>
          <a:blip r:embed="rId14">
            <a:alphaModFix/>
          </a:blip>
          <a:stretch>
            <a:fillRect/>
          </a:stretch>
        </p:blipFill>
        <p:spPr>
          <a:xfrm>
            <a:off x="7799025" y="4632726"/>
            <a:ext cx="995459" cy="999175"/>
          </a:xfrm>
          <a:prstGeom prst="rect">
            <a:avLst/>
          </a:prstGeom>
          <a:noFill/>
          <a:ln>
            <a:noFill/>
          </a:ln>
        </p:spPr>
      </p:pic>
      <p:sp>
        <p:nvSpPr>
          <p:cNvPr id="159" name="Google Shape;159;p22"/>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3"/>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165" name="Google Shape;165;p23"/>
          <p:cNvSpPr txBox="1"/>
          <p:nvPr/>
        </p:nvSpPr>
        <p:spPr>
          <a:xfrm>
            <a:off x="1376350" y="265975"/>
            <a:ext cx="60732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Ce lipsește? Găsește planeta lipsă.</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166" name="Google Shape;166;p23"/>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167" name="Google Shape;167;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68" name="Google Shape;168;p23"/>
          <p:cNvPicPr preferRelativeResize="0"/>
          <p:nvPr/>
        </p:nvPicPr>
        <p:blipFill>
          <a:blip r:embed="rId6">
            <a:alphaModFix/>
          </a:blip>
          <a:stretch>
            <a:fillRect/>
          </a:stretch>
        </p:blipFill>
        <p:spPr>
          <a:xfrm>
            <a:off x="2636425" y="1907075"/>
            <a:ext cx="1169025" cy="1169025"/>
          </a:xfrm>
          <a:prstGeom prst="rect">
            <a:avLst/>
          </a:prstGeom>
          <a:noFill/>
          <a:ln>
            <a:noFill/>
          </a:ln>
        </p:spPr>
      </p:pic>
      <p:pic>
        <p:nvPicPr>
          <p:cNvPr id="169" name="Google Shape;169;p23"/>
          <p:cNvPicPr preferRelativeResize="0"/>
          <p:nvPr/>
        </p:nvPicPr>
        <p:blipFill>
          <a:blip r:embed="rId7">
            <a:alphaModFix/>
          </a:blip>
          <a:stretch>
            <a:fillRect/>
          </a:stretch>
        </p:blipFill>
        <p:spPr>
          <a:xfrm>
            <a:off x="3959700" y="1766349"/>
            <a:ext cx="1399475" cy="1399453"/>
          </a:xfrm>
          <a:prstGeom prst="rect">
            <a:avLst/>
          </a:prstGeom>
          <a:noFill/>
          <a:ln>
            <a:noFill/>
          </a:ln>
        </p:spPr>
      </p:pic>
      <p:pic>
        <p:nvPicPr>
          <p:cNvPr id="170" name="Google Shape;170;p23"/>
          <p:cNvPicPr preferRelativeResize="0"/>
          <p:nvPr/>
        </p:nvPicPr>
        <p:blipFill>
          <a:blip r:embed="rId8">
            <a:alphaModFix/>
          </a:blip>
          <a:stretch>
            <a:fillRect/>
          </a:stretch>
        </p:blipFill>
        <p:spPr>
          <a:xfrm>
            <a:off x="5587775" y="1693725"/>
            <a:ext cx="1595725" cy="1595725"/>
          </a:xfrm>
          <a:prstGeom prst="rect">
            <a:avLst/>
          </a:prstGeom>
          <a:noFill/>
          <a:ln>
            <a:noFill/>
          </a:ln>
        </p:spPr>
      </p:pic>
      <p:pic>
        <p:nvPicPr>
          <p:cNvPr id="171" name="Google Shape;171;p23"/>
          <p:cNvPicPr preferRelativeResize="0"/>
          <p:nvPr/>
        </p:nvPicPr>
        <p:blipFill>
          <a:blip r:embed="rId9">
            <a:alphaModFix/>
          </a:blip>
          <a:stretch>
            <a:fillRect/>
          </a:stretch>
        </p:blipFill>
        <p:spPr>
          <a:xfrm>
            <a:off x="7350825" y="1772500"/>
            <a:ext cx="1560575" cy="1560575"/>
          </a:xfrm>
          <a:prstGeom prst="rect">
            <a:avLst/>
          </a:prstGeom>
          <a:noFill/>
          <a:ln>
            <a:noFill/>
          </a:ln>
        </p:spPr>
      </p:pic>
      <p:pic>
        <p:nvPicPr>
          <p:cNvPr id="172" name="Google Shape;172;p23"/>
          <p:cNvPicPr preferRelativeResize="0"/>
          <p:nvPr/>
        </p:nvPicPr>
        <p:blipFill>
          <a:blip r:embed="rId10">
            <a:alphaModFix/>
          </a:blip>
          <a:stretch>
            <a:fillRect/>
          </a:stretch>
        </p:blipFill>
        <p:spPr>
          <a:xfrm>
            <a:off x="274850" y="3990595"/>
            <a:ext cx="2109100" cy="2148575"/>
          </a:xfrm>
          <a:prstGeom prst="rect">
            <a:avLst/>
          </a:prstGeom>
          <a:noFill/>
          <a:ln>
            <a:noFill/>
          </a:ln>
        </p:spPr>
      </p:pic>
      <p:pic>
        <p:nvPicPr>
          <p:cNvPr id="173" name="Google Shape;173;p23"/>
          <p:cNvPicPr preferRelativeResize="0"/>
          <p:nvPr/>
        </p:nvPicPr>
        <p:blipFill>
          <a:blip r:embed="rId11">
            <a:alphaModFix/>
          </a:blip>
          <a:stretch>
            <a:fillRect/>
          </a:stretch>
        </p:blipFill>
        <p:spPr>
          <a:xfrm>
            <a:off x="2590350" y="4190826"/>
            <a:ext cx="3328351" cy="1595721"/>
          </a:xfrm>
          <a:prstGeom prst="rect">
            <a:avLst/>
          </a:prstGeom>
          <a:noFill/>
          <a:ln>
            <a:noFill/>
          </a:ln>
        </p:spPr>
      </p:pic>
      <p:pic>
        <p:nvPicPr>
          <p:cNvPr id="174" name="Google Shape;174;p23"/>
          <p:cNvPicPr preferRelativeResize="0"/>
          <p:nvPr/>
        </p:nvPicPr>
        <p:blipFill>
          <a:blip r:embed="rId12">
            <a:alphaModFix/>
          </a:blip>
          <a:stretch>
            <a:fillRect/>
          </a:stretch>
        </p:blipFill>
        <p:spPr>
          <a:xfrm>
            <a:off x="5619350" y="4547800"/>
            <a:ext cx="1959825" cy="1169025"/>
          </a:xfrm>
          <a:prstGeom prst="rect">
            <a:avLst/>
          </a:prstGeom>
          <a:noFill/>
          <a:ln>
            <a:noFill/>
          </a:ln>
        </p:spPr>
      </p:pic>
      <p:pic>
        <p:nvPicPr>
          <p:cNvPr id="175" name="Google Shape;175;p23"/>
          <p:cNvPicPr preferRelativeResize="0"/>
          <p:nvPr/>
        </p:nvPicPr>
        <p:blipFill>
          <a:blip r:embed="rId13">
            <a:alphaModFix/>
          </a:blip>
          <a:stretch>
            <a:fillRect/>
          </a:stretch>
        </p:blipFill>
        <p:spPr>
          <a:xfrm>
            <a:off x="7799025" y="4632726"/>
            <a:ext cx="995459" cy="999175"/>
          </a:xfrm>
          <a:prstGeom prst="rect">
            <a:avLst/>
          </a:prstGeom>
          <a:noFill/>
          <a:ln>
            <a:noFill/>
          </a:ln>
        </p:spPr>
      </p:pic>
      <p:sp>
        <p:nvSpPr>
          <p:cNvPr id="176" name="Google Shape;176;p23"/>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4"/>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182" name="Google Shape;182;p24"/>
          <p:cNvSpPr txBox="1"/>
          <p:nvPr/>
        </p:nvSpPr>
        <p:spPr>
          <a:xfrm>
            <a:off x="1376350" y="265975"/>
            <a:ext cx="60732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Ce lipsește? Găsește planeta lipsă.</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183" name="Google Shape;183;p24"/>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184" name="Google Shape;184;p2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85" name="Google Shape;185;p24"/>
          <p:cNvPicPr preferRelativeResize="0"/>
          <p:nvPr/>
        </p:nvPicPr>
        <p:blipFill>
          <a:blip r:embed="rId6">
            <a:alphaModFix/>
          </a:blip>
          <a:stretch>
            <a:fillRect/>
          </a:stretch>
        </p:blipFill>
        <p:spPr>
          <a:xfrm>
            <a:off x="2636425" y="1907075"/>
            <a:ext cx="1169025" cy="1169025"/>
          </a:xfrm>
          <a:prstGeom prst="rect">
            <a:avLst/>
          </a:prstGeom>
          <a:noFill/>
          <a:ln>
            <a:noFill/>
          </a:ln>
        </p:spPr>
      </p:pic>
      <p:pic>
        <p:nvPicPr>
          <p:cNvPr id="186" name="Google Shape;186;p24"/>
          <p:cNvPicPr preferRelativeResize="0"/>
          <p:nvPr/>
        </p:nvPicPr>
        <p:blipFill>
          <a:blip r:embed="rId7">
            <a:alphaModFix/>
          </a:blip>
          <a:stretch>
            <a:fillRect/>
          </a:stretch>
        </p:blipFill>
        <p:spPr>
          <a:xfrm>
            <a:off x="3959700" y="1766349"/>
            <a:ext cx="1399475" cy="1399453"/>
          </a:xfrm>
          <a:prstGeom prst="rect">
            <a:avLst/>
          </a:prstGeom>
          <a:noFill/>
          <a:ln>
            <a:noFill/>
          </a:ln>
        </p:spPr>
      </p:pic>
      <p:pic>
        <p:nvPicPr>
          <p:cNvPr id="187" name="Google Shape;187;p24"/>
          <p:cNvPicPr preferRelativeResize="0"/>
          <p:nvPr/>
        </p:nvPicPr>
        <p:blipFill>
          <a:blip r:embed="rId8">
            <a:alphaModFix/>
          </a:blip>
          <a:stretch>
            <a:fillRect/>
          </a:stretch>
        </p:blipFill>
        <p:spPr>
          <a:xfrm>
            <a:off x="7350825" y="1772500"/>
            <a:ext cx="1560575" cy="1560575"/>
          </a:xfrm>
          <a:prstGeom prst="rect">
            <a:avLst/>
          </a:prstGeom>
          <a:noFill/>
          <a:ln>
            <a:noFill/>
          </a:ln>
        </p:spPr>
      </p:pic>
      <p:pic>
        <p:nvPicPr>
          <p:cNvPr id="188" name="Google Shape;188;p24"/>
          <p:cNvPicPr preferRelativeResize="0"/>
          <p:nvPr/>
        </p:nvPicPr>
        <p:blipFill>
          <a:blip r:embed="rId9">
            <a:alphaModFix/>
          </a:blip>
          <a:stretch>
            <a:fillRect/>
          </a:stretch>
        </p:blipFill>
        <p:spPr>
          <a:xfrm>
            <a:off x="274850" y="3990595"/>
            <a:ext cx="2109100" cy="2148575"/>
          </a:xfrm>
          <a:prstGeom prst="rect">
            <a:avLst/>
          </a:prstGeom>
          <a:noFill/>
          <a:ln>
            <a:noFill/>
          </a:ln>
        </p:spPr>
      </p:pic>
      <p:pic>
        <p:nvPicPr>
          <p:cNvPr id="189" name="Google Shape;189;p24"/>
          <p:cNvPicPr preferRelativeResize="0"/>
          <p:nvPr/>
        </p:nvPicPr>
        <p:blipFill>
          <a:blip r:embed="rId10">
            <a:alphaModFix/>
          </a:blip>
          <a:stretch>
            <a:fillRect/>
          </a:stretch>
        </p:blipFill>
        <p:spPr>
          <a:xfrm>
            <a:off x="2590350" y="4190826"/>
            <a:ext cx="3328351" cy="1595721"/>
          </a:xfrm>
          <a:prstGeom prst="rect">
            <a:avLst/>
          </a:prstGeom>
          <a:noFill/>
          <a:ln>
            <a:noFill/>
          </a:ln>
        </p:spPr>
      </p:pic>
      <p:pic>
        <p:nvPicPr>
          <p:cNvPr id="190" name="Google Shape;190;p24"/>
          <p:cNvPicPr preferRelativeResize="0"/>
          <p:nvPr/>
        </p:nvPicPr>
        <p:blipFill>
          <a:blip r:embed="rId11">
            <a:alphaModFix/>
          </a:blip>
          <a:stretch>
            <a:fillRect/>
          </a:stretch>
        </p:blipFill>
        <p:spPr>
          <a:xfrm>
            <a:off x="5619350" y="4547800"/>
            <a:ext cx="1959825" cy="1169025"/>
          </a:xfrm>
          <a:prstGeom prst="rect">
            <a:avLst/>
          </a:prstGeom>
          <a:noFill/>
          <a:ln>
            <a:noFill/>
          </a:ln>
        </p:spPr>
      </p:pic>
      <p:pic>
        <p:nvPicPr>
          <p:cNvPr id="191" name="Google Shape;191;p24"/>
          <p:cNvPicPr preferRelativeResize="0"/>
          <p:nvPr/>
        </p:nvPicPr>
        <p:blipFill>
          <a:blip r:embed="rId12">
            <a:alphaModFix/>
          </a:blip>
          <a:stretch>
            <a:fillRect/>
          </a:stretch>
        </p:blipFill>
        <p:spPr>
          <a:xfrm>
            <a:off x="7799025" y="4632726"/>
            <a:ext cx="995459" cy="999175"/>
          </a:xfrm>
          <a:prstGeom prst="rect">
            <a:avLst/>
          </a:prstGeom>
          <a:noFill/>
          <a:ln>
            <a:noFill/>
          </a:ln>
        </p:spPr>
      </p:pic>
      <p:sp>
        <p:nvSpPr>
          <p:cNvPr id="192" name="Google Shape;192;p24"/>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p25"/>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198" name="Google Shape;198;p25"/>
          <p:cNvSpPr txBox="1"/>
          <p:nvPr/>
        </p:nvSpPr>
        <p:spPr>
          <a:xfrm>
            <a:off x="1376350" y="265975"/>
            <a:ext cx="60732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Ce lipsește? Găsește planeta lipsă.</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199" name="Google Shape;199;p25"/>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00" name="Google Shape;200;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201" name="Google Shape;201;p25"/>
          <p:cNvPicPr preferRelativeResize="0"/>
          <p:nvPr/>
        </p:nvPicPr>
        <p:blipFill>
          <a:blip r:embed="rId6">
            <a:alphaModFix/>
          </a:blip>
          <a:stretch>
            <a:fillRect/>
          </a:stretch>
        </p:blipFill>
        <p:spPr>
          <a:xfrm>
            <a:off x="2636425" y="1907075"/>
            <a:ext cx="1169025" cy="1169025"/>
          </a:xfrm>
          <a:prstGeom prst="rect">
            <a:avLst/>
          </a:prstGeom>
          <a:noFill/>
          <a:ln>
            <a:noFill/>
          </a:ln>
        </p:spPr>
      </p:pic>
      <p:pic>
        <p:nvPicPr>
          <p:cNvPr id="202" name="Google Shape;202;p25"/>
          <p:cNvPicPr preferRelativeResize="0"/>
          <p:nvPr/>
        </p:nvPicPr>
        <p:blipFill>
          <a:blip r:embed="rId7">
            <a:alphaModFix/>
          </a:blip>
          <a:stretch>
            <a:fillRect/>
          </a:stretch>
        </p:blipFill>
        <p:spPr>
          <a:xfrm>
            <a:off x="3959700" y="1766349"/>
            <a:ext cx="1399475" cy="1399453"/>
          </a:xfrm>
          <a:prstGeom prst="rect">
            <a:avLst/>
          </a:prstGeom>
          <a:noFill/>
          <a:ln>
            <a:noFill/>
          </a:ln>
        </p:spPr>
      </p:pic>
      <p:pic>
        <p:nvPicPr>
          <p:cNvPr id="203" name="Google Shape;203;p25"/>
          <p:cNvPicPr preferRelativeResize="0"/>
          <p:nvPr/>
        </p:nvPicPr>
        <p:blipFill>
          <a:blip r:embed="rId8">
            <a:alphaModFix/>
          </a:blip>
          <a:stretch>
            <a:fillRect/>
          </a:stretch>
        </p:blipFill>
        <p:spPr>
          <a:xfrm>
            <a:off x="7350825" y="1772500"/>
            <a:ext cx="1560575" cy="1560575"/>
          </a:xfrm>
          <a:prstGeom prst="rect">
            <a:avLst/>
          </a:prstGeom>
          <a:noFill/>
          <a:ln>
            <a:noFill/>
          </a:ln>
        </p:spPr>
      </p:pic>
      <p:pic>
        <p:nvPicPr>
          <p:cNvPr id="204" name="Google Shape;204;p25"/>
          <p:cNvPicPr preferRelativeResize="0"/>
          <p:nvPr/>
        </p:nvPicPr>
        <p:blipFill>
          <a:blip r:embed="rId9">
            <a:alphaModFix/>
          </a:blip>
          <a:stretch>
            <a:fillRect/>
          </a:stretch>
        </p:blipFill>
        <p:spPr>
          <a:xfrm>
            <a:off x="274850" y="3990595"/>
            <a:ext cx="2109100" cy="2148575"/>
          </a:xfrm>
          <a:prstGeom prst="rect">
            <a:avLst/>
          </a:prstGeom>
          <a:noFill/>
          <a:ln>
            <a:noFill/>
          </a:ln>
        </p:spPr>
      </p:pic>
      <p:pic>
        <p:nvPicPr>
          <p:cNvPr id="205" name="Google Shape;205;p25"/>
          <p:cNvPicPr preferRelativeResize="0"/>
          <p:nvPr/>
        </p:nvPicPr>
        <p:blipFill>
          <a:blip r:embed="rId10">
            <a:alphaModFix/>
          </a:blip>
          <a:stretch>
            <a:fillRect/>
          </a:stretch>
        </p:blipFill>
        <p:spPr>
          <a:xfrm>
            <a:off x="5619350" y="4547800"/>
            <a:ext cx="1959825" cy="1169025"/>
          </a:xfrm>
          <a:prstGeom prst="rect">
            <a:avLst/>
          </a:prstGeom>
          <a:noFill/>
          <a:ln>
            <a:noFill/>
          </a:ln>
        </p:spPr>
      </p:pic>
      <p:pic>
        <p:nvPicPr>
          <p:cNvPr id="206" name="Google Shape;206;p25"/>
          <p:cNvPicPr preferRelativeResize="0"/>
          <p:nvPr/>
        </p:nvPicPr>
        <p:blipFill>
          <a:blip r:embed="rId11">
            <a:alphaModFix/>
          </a:blip>
          <a:stretch>
            <a:fillRect/>
          </a:stretch>
        </p:blipFill>
        <p:spPr>
          <a:xfrm>
            <a:off x="7799025" y="4632726"/>
            <a:ext cx="995459" cy="999175"/>
          </a:xfrm>
          <a:prstGeom prst="rect">
            <a:avLst/>
          </a:prstGeom>
          <a:noFill/>
          <a:ln>
            <a:noFill/>
          </a:ln>
        </p:spPr>
      </p:pic>
      <p:sp>
        <p:nvSpPr>
          <p:cNvPr id="207" name="Google Shape;207;p25"/>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26"/>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13" name="Google Shape;213;p26"/>
          <p:cNvSpPr txBox="1"/>
          <p:nvPr/>
        </p:nvSpPr>
        <p:spPr>
          <a:xfrm>
            <a:off x="1376350" y="265975"/>
            <a:ext cx="60732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Ce lipsește? Găsește planeta lipsă.</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214" name="Google Shape;214;p26"/>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15" name="Google Shape;215;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216" name="Google Shape;216;p26"/>
          <p:cNvPicPr preferRelativeResize="0"/>
          <p:nvPr/>
        </p:nvPicPr>
        <p:blipFill>
          <a:blip r:embed="rId6">
            <a:alphaModFix/>
          </a:blip>
          <a:stretch>
            <a:fillRect/>
          </a:stretch>
        </p:blipFill>
        <p:spPr>
          <a:xfrm>
            <a:off x="2636425" y="1907075"/>
            <a:ext cx="1169025" cy="1169025"/>
          </a:xfrm>
          <a:prstGeom prst="rect">
            <a:avLst/>
          </a:prstGeom>
          <a:noFill/>
          <a:ln>
            <a:noFill/>
          </a:ln>
        </p:spPr>
      </p:pic>
      <p:pic>
        <p:nvPicPr>
          <p:cNvPr id="217" name="Google Shape;217;p26"/>
          <p:cNvPicPr preferRelativeResize="0"/>
          <p:nvPr/>
        </p:nvPicPr>
        <p:blipFill>
          <a:blip r:embed="rId7">
            <a:alphaModFix/>
          </a:blip>
          <a:stretch>
            <a:fillRect/>
          </a:stretch>
        </p:blipFill>
        <p:spPr>
          <a:xfrm>
            <a:off x="3959700" y="1766349"/>
            <a:ext cx="1399475" cy="1399453"/>
          </a:xfrm>
          <a:prstGeom prst="rect">
            <a:avLst/>
          </a:prstGeom>
          <a:noFill/>
          <a:ln>
            <a:noFill/>
          </a:ln>
        </p:spPr>
      </p:pic>
      <p:pic>
        <p:nvPicPr>
          <p:cNvPr id="218" name="Google Shape;218;p26"/>
          <p:cNvPicPr preferRelativeResize="0"/>
          <p:nvPr/>
        </p:nvPicPr>
        <p:blipFill>
          <a:blip r:embed="rId8">
            <a:alphaModFix/>
          </a:blip>
          <a:stretch>
            <a:fillRect/>
          </a:stretch>
        </p:blipFill>
        <p:spPr>
          <a:xfrm>
            <a:off x="274850" y="3990595"/>
            <a:ext cx="2109100" cy="2148575"/>
          </a:xfrm>
          <a:prstGeom prst="rect">
            <a:avLst/>
          </a:prstGeom>
          <a:noFill/>
          <a:ln>
            <a:noFill/>
          </a:ln>
        </p:spPr>
      </p:pic>
      <p:pic>
        <p:nvPicPr>
          <p:cNvPr id="219" name="Google Shape;219;p26"/>
          <p:cNvPicPr preferRelativeResize="0"/>
          <p:nvPr/>
        </p:nvPicPr>
        <p:blipFill>
          <a:blip r:embed="rId9">
            <a:alphaModFix/>
          </a:blip>
          <a:stretch>
            <a:fillRect/>
          </a:stretch>
        </p:blipFill>
        <p:spPr>
          <a:xfrm>
            <a:off x="5619350" y="4547800"/>
            <a:ext cx="1959825" cy="1169025"/>
          </a:xfrm>
          <a:prstGeom prst="rect">
            <a:avLst/>
          </a:prstGeom>
          <a:noFill/>
          <a:ln>
            <a:noFill/>
          </a:ln>
        </p:spPr>
      </p:pic>
      <p:pic>
        <p:nvPicPr>
          <p:cNvPr id="220" name="Google Shape;220;p26"/>
          <p:cNvPicPr preferRelativeResize="0"/>
          <p:nvPr/>
        </p:nvPicPr>
        <p:blipFill>
          <a:blip r:embed="rId10">
            <a:alphaModFix/>
          </a:blip>
          <a:stretch>
            <a:fillRect/>
          </a:stretch>
        </p:blipFill>
        <p:spPr>
          <a:xfrm>
            <a:off x="7799025" y="4632726"/>
            <a:ext cx="995459" cy="999175"/>
          </a:xfrm>
          <a:prstGeom prst="rect">
            <a:avLst/>
          </a:prstGeom>
          <a:noFill/>
          <a:ln>
            <a:noFill/>
          </a:ln>
        </p:spPr>
      </p:pic>
      <p:sp>
        <p:nvSpPr>
          <p:cNvPr id="221" name="Google Shape;221;p26"/>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27"/>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27" name="Google Shape;227;p27"/>
          <p:cNvSpPr txBox="1"/>
          <p:nvPr/>
        </p:nvSpPr>
        <p:spPr>
          <a:xfrm>
            <a:off x="1376350" y="265975"/>
            <a:ext cx="71145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D966"/>
                </a:solidFill>
                <a:latin typeface="Poppins"/>
                <a:ea typeface="Poppins"/>
                <a:cs typeface="Poppins"/>
                <a:sym typeface="Poppins"/>
              </a:rPr>
              <a:t>Adevărat sau fals</a:t>
            </a:r>
            <a:endParaRPr b="1" sz="3600">
              <a:solidFill>
                <a:srgbClr val="FFD966"/>
              </a:solidFill>
              <a:latin typeface="Poppins"/>
              <a:ea typeface="Poppins"/>
              <a:cs typeface="Poppins"/>
              <a:sym typeface="Poppins"/>
            </a:endParaRPr>
          </a:p>
          <a:p>
            <a:pPr indent="0" lvl="0" marL="0" rtl="0" algn="l">
              <a:spcBef>
                <a:spcPts val="0"/>
              </a:spcBef>
              <a:spcAft>
                <a:spcPts val="0"/>
              </a:spcAft>
              <a:buNone/>
            </a:pPr>
            <a:r>
              <a:rPr b="1" lang="en" sz="2400">
                <a:solidFill>
                  <a:srgbClr val="FFD966"/>
                </a:solidFill>
                <a:latin typeface="Poppins"/>
                <a:ea typeface="Poppins"/>
                <a:cs typeface="Poppins"/>
                <a:sym typeface="Poppins"/>
              </a:rPr>
              <a:t>Sari de 3 ori dacă ce spun este adevărat</a:t>
            </a:r>
            <a:endParaRPr b="1" sz="2400">
              <a:solidFill>
                <a:srgbClr val="FFD966"/>
              </a:solidFill>
              <a:latin typeface="Poppins"/>
              <a:ea typeface="Poppins"/>
              <a:cs typeface="Poppins"/>
              <a:sym typeface="Poppins"/>
            </a:endParaRPr>
          </a:p>
          <a:p>
            <a:pPr indent="0" lvl="0" marL="0" rtl="0" algn="ctr">
              <a:spcBef>
                <a:spcPts val="0"/>
              </a:spcBef>
              <a:spcAft>
                <a:spcPts val="0"/>
              </a:spcAft>
              <a:buNone/>
            </a:pPr>
            <a:r>
              <a:t/>
            </a:r>
            <a:endParaRPr sz="2400">
              <a:solidFill>
                <a:srgbClr val="FFD966"/>
              </a:solidFill>
              <a:latin typeface="Poppins"/>
              <a:ea typeface="Poppins"/>
              <a:cs typeface="Poppins"/>
              <a:sym typeface="Poppins"/>
            </a:endParaRPr>
          </a:p>
        </p:txBody>
      </p:sp>
      <p:pic>
        <p:nvPicPr>
          <p:cNvPr id="228" name="Google Shape;228;p27"/>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29" name="Google Shape;229;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30" name="Google Shape;230;p27"/>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
        <p:nvSpPr>
          <p:cNvPr id="231" name="Google Shape;231;p27"/>
          <p:cNvSpPr txBox="1"/>
          <p:nvPr/>
        </p:nvSpPr>
        <p:spPr>
          <a:xfrm>
            <a:off x="789225" y="2873725"/>
            <a:ext cx="7416000" cy="968400"/>
          </a:xfrm>
          <a:prstGeom prst="rect">
            <a:avLst/>
          </a:prstGeom>
          <a:noFill/>
          <a:ln>
            <a:noFill/>
          </a:ln>
        </p:spPr>
        <p:txBody>
          <a:bodyPr anchorCtr="0" anchor="ctr" bIns="91425" lIns="91425" spcFirstLastPara="1" rIns="91425" wrap="square" tIns="91425">
            <a:noAutofit/>
          </a:bodyPr>
          <a:lstStyle/>
          <a:p>
            <a:pPr indent="-495300" lvl="0" marL="457200" rtl="0" algn="ctr">
              <a:spcBef>
                <a:spcPts val="0"/>
              </a:spcBef>
              <a:spcAft>
                <a:spcPts val="0"/>
              </a:spcAft>
              <a:buClr>
                <a:srgbClr val="FFD966"/>
              </a:buClr>
              <a:buSzPts val="4200"/>
              <a:buFont typeface="Poppins"/>
              <a:buAutoNum type="arabicPeriod"/>
            </a:pPr>
            <a:r>
              <a:rPr b="1" lang="en" sz="4200">
                <a:solidFill>
                  <a:srgbClr val="FFD966"/>
                </a:solidFill>
                <a:latin typeface="Poppins"/>
                <a:ea typeface="Poppins"/>
                <a:cs typeface="Poppins"/>
                <a:sym typeface="Poppins"/>
              </a:rPr>
              <a:t>Sistemul nostru solar este format din 8 planete care orbitează in jurul soarelui.</a:t>
            </a:r>
            <a:endParaRPr sz="3000">
              <a:solidFill>
                <a:srgbClr val="FFD966"/>
              </a:solidFill>
              <a:latin typeface="Poppins"/>
              <a:ea typeface="Poppins"/>
              <a:cs typeface="Poppins"/>
              <a:sym typeface="Poppi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28"/>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37" name="Google Shape;237;p28"/>
          <p:cNvSpPr txBox="1"/>
          <p:nvPr/>
        </p:nvSpPr>
        <p:spPr>
          <a:xfrm>
            <a:off x="1376350" y="265975"/>
            <a:ext cx="71145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D966"/>
                </a:solidFill>
                <a:latin typeface="Poppins"/>
                <a:ea typeface="Poppins"/>
                <a:cs typeface="Poppins"/>
                <a:sym typeface="Poppins"/>
              </a:rPr>
              <a:t>Adevărat sau fals</a:t>
            </a:r>
            <a:endParaRPr b="1" sz="3600">
              <a:solidFill>
                <a:srgbClr val="FFD966"/>
              </a:solidFill>
              <a:latin typeface="Poppins"/>
              <a:ea typeface="Poppins"/>
              <a:cs typeface="Poppins"/>
              <a:sym typeface="Poppins"/>
            </a:endParaRPr>
          </a:p>
          <a:p>
            <a:pPr indent="0" lvl="0" marL="0" rtl="0" algn="l">
              <a:spcBef>
                <a:spcPts val="0"/>
              </a:spcBef>
              <a:spcAft>
                <a:spcPts val="0"/>
              </a:spcAft>
              <a:buNone/>
            </a:pPr>
            <a:r>
              <a:rPr b="1" lang="en" sz="2400">
                <a:solidFill>
                  <a:srgbClr val="FFD966"/>
                </a:solidFill>
                <a:latin typeface="Poppins"/>
                <a:ea typeface="Poppins"/>
                <a:cs typeface="Poppins"/>
                <a:sym typeface="Poppins"/>
              </a:rPr>
              <a:t>Sari de 3 ori dacă ce spun este adevărat</a:t>
            </a:r>
            <a:endParaRPr b="1" sz="2400">
              <a:solidFill>
                <a:srgbClr val="FFD966"/>
              </a:solidFill>
              <a:latin typeface="Poppins"/>
              <a:ea typeface="Poppins"/>
              <a:cs typeface="Poppins"/>
              <a:sym typeface="Poppins"/>
            </a:endParaRPr>
          </a:p>
          <a:p>
            <a:pPr indent="0" lvl="0" marL="0" rtl="0" algn="ctr">
              <a:spcBef>
                <a:spcPts val="0"/>
              </a:spcBef>
              <a:spcAft>
                <a:spcPts val="0"/>
              </a:spcAft>
              <a:buNone/>
            </a:pPr>
            <a:r>
              <a:t/>
            </a:r>
            <a:endParaRPr sz="2400">
              <a:solidFill>
                <a:srgbClr val="FFD966"/>
              </a:solidFill>
              <a:latin typeface="Poppins"/>
              <a:ea typeface="Poppins"/>
              <a:cs typeface="Poppins"/>
              <a:sym typeface="Poppins"/>
            </a:endParaRPr>
          </a:p>
        </p:txBody>
      </p:sp>
      <p:pic>
        <p:nvPicPr>
          <p:cNvPr id="238" name="Google Shape;238;p28"/>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39" name="Google Shape;239;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40" name="Google Shape;240;p28"/>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
        <p:nvSpPr>
          <p:cNvPr id="241" name="Google Shape;241;p28"/>
          <p:cNvSpPr txBox="1"/>
          <p:nvPr/>
        </p:nvSpPr>
        <p:spPr>
          <a:xfrm>
            <a:off x="789225" y="2873725"/>
            <a:ext cx="7416000" cy="968400"/>
          </a:xfrm>
          <a:prstGeom prst="rect">
            <a:avLst/>
          </a:prstGeom>
          <a:noFill/>
          <a:ln>
            <a:noFill/>
          </a:ln>
        </p:spPr>
        <p:txBody>
          <a:bodyPr anchorCtr="0" anchor="ctr" bIns="91425" lIns="91425" spcFirstLastPara="1" rIns="91425" wrap="square" tIns="91425">
            <a:noAutofit/>
          </a:bodyPr>
          <a:lstStyle/>
          <a:p>
            <a:pPr indent="0" lvl="0" marL="457200" rtl="0" algn="ctr">
              <a:spcBef>
                <a:spcPts val="0"/>
              </a:spcBef>
              <a:spcAft>
                <a:spcPts val="0"/>
              </a:spcAft>
              <a:buNone/>
            </a:pPr>
            <a:r>
              <a:rPr b="1" lang="en" sz="4200">
                <a:solidFill>
                  <a:srgbClr val="FFD966"/>
                </a:solidFill>
                <a:latin typeface="Poppins"/>
                <a:ea typeface="Poppins"/>
                <a:cs typeface="Poppins"/>
                <a:sym typeface="Poppins"/>
              </a:rPr>
              <a:t>2. Pământul este singura planetă pe care</a:t>
            </a:r>
            <a:endParaRPr b="1" sz="4200">
              <a:solidFill>
                <a:srgbClr val="FFD966"/>
              </a:solidFill>
              <a:latin typeface="Poppins"/>
              <a:ea typeface="Poppins"/>
              <a:cs typeface="Poppins"/>
              <a:sym typeface="Poppins"/>
            </a:endParaRPr>
          </a:p>
          <a:p>
            <a:pPr indent="0" lvl="0" marL="457200" rtl="0" algn="ctr">
              <a:spcBef>
                <a:spcPts val="0"/>
              </a:spcBef>
              <a:spcAft>
                <a:spcPts val="0"/>
              </a:spcAft>
              <a:buNone/>
            </a:pPr>
            <a:r>
              <a:rPr b="1" lang="en" sz="4200">
                <a:solidFill>
                  <a:srgbClr val="FFD966"/>
                </a:solidFill>
                <a:latin typeface="Poppins"/>
                <a:ea typeface="Poppins"/>
                <a:cs typeface="Poppins"/>
                <a:sym typeface="Poppins"/>
              </a:rPr>
              <a:t>există viață.</a:t>
            </a:r>
            <a:endParaRPr sz="3000">
              <a:solidFill>
                <a:srgbClr val="FFD966"/>
              </a:solidFill>
              <a:latin typeface="Poppins"/>
              <a:ea typeface="Poppins"/>
              <a:cs typeface="Poppins"/>
              <a:sym typeface="Poppins"/>
            </a:endParaRPr>
          </a:p>
        </p:txBody>
      </p:sp>
      <p:pic>
        <p:nvPicPr>
          <p:cNvPr id="242" name="Google Shape;242;p28"/>
          <p:cNvPicPr preferRelativeResize="0"/>
          <p:nvPr/>
        </p:nvPicPr>
        <p:blipFill>
          <a:blip r:embed="rId6">
            <a:alphaModFix/>
          </a:blip>
          <a:stretch>
            <a:fillRect/>
          </a:stretch>
        </p:blipFill>
        <p:spPr>
          <a:xfrm>
            <a:off x="3890713" y="4521500"/>
            <a:ext cx="1595725" cy="15957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29"/>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48" name="Google Shape;248;p29"/>
          <p:cNvSpPr txBox="1"/>
          <p:nvPr/>
        </p:nvSpPr>
        <p:spPr>
          <a:xfrm>
            <a:off x="1376350" y="265975"/>
            <a:ext cx="71145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D966"/>
                </a:solidFill>
                <a:latin typeface="Poppins"/>
                <a:ea typeface="Poppins"/>
                <a:cs typeface="Poppins"/>
                <a:sym typeface="Poppins"/>
              </a:rPr>
              <a:t>Adevărat sau fals</a:t>
            </a:r>
            <a:endParaRPr b="1" sz="3600">
              <a:solidFill>
                <a:srgbClr val="FFD966"/>
              </a:solidFill>
              <a:latin typeface="Poppins"/>
              <a:ea typeface="Poppins"/>
              <a:cs typeface="Poppins"/>
              <a:sym typeface="Poppins"/>
            </a:endParaRPr>
          </a:p>
          <a:p>
            <a:pPr indent="0" lvl="0" marL="0" rtl="0" algn="l">
              <a:spcBef>
                <a:spcPts val="0"/>
              </a:spcBef>
              <a:spcAft>
                <a:spcPts val="0"/>
              </a:spcAft>
              <a:buNone/>
            </a:pPr>
            <a:r>
              <a:rPr b="1" lang="en" sz="2400">
                <a:solidFill>
                  <a:srgbClr val="FFD966"/>
                </a:solidFill>
                <a:latin typeface="Poppins"/>
                <a:ea typeface="Poppins"/>
                <a:cs typeface="Poppins"/>
                <a:sym typeface="Poppins"/>
              </a:rPr>
              <a:t>Sari de 3 ori dacă ce spun este adevărat</a:t>
            </a:r>
            <a:endParaRPr b="1" sz="2400">
              <a:solidFill>
                <a:srgbClr val="FFD966"/>
              </a:solidFill>
              <a:latin typeface="Poppins"/>
              <a:ea typeface="Poppins"/>
              <a:cs typeface="Poppins"/>
              <a:sym typeface="Poppins"/>
            </a:endParaRPr>
          </a:p>
          <a:p>
            <a:pPr indent="0" lvl="0" marL="0" rtl="0" algn="ctr">
              <a:spcBef>
                <a:spcPts val="0"/>
              </a:spcBef>
              <a:spcAft>
                <a:spcPts val="0"/>
              </a:spcAft>
              <a:buNone/>
            </a:pPr>
            <a:r>
              <a:t/>
            </a:r>
            <a:endParaRPr sz="2400">
              <a:solidFill>
                <a:srgbClr val="FFD966"/>
              </a:solidFill>
              <a:latin typeface="Poppins"/>
              <a:ea typeface="Poppins"/>
              <a:cs typeface="Poppins"/>
              <a:sym typeface="Poppins"/>
            </a:endParaRPr>
          </a:p>
        </p:txBody>
      </p:sp>
      <p:pic>
        <p:nvPicPr>
          <p:cNvPr id="249" name="Google Shape;249;p29"/>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50" name="Google Shape;250;p2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51" name="Google Shape;251;p29"/>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
        <p:nvSpPr>
          <p:cNvPr id="252" name="Google Shape;252;p29"/>
          <p:cNvSpPr txBox="1"/>
          <p:nvPr/>
        </p:nvSpPr>
        <p:spPr>
          <a:xfrm>
            <a:off x="789225" y="2873725"/>
            <a:ext cx="7416000" cy="968400"/>
          </a:xfrm>
          <a:prstGeom prst="rect">
            <a:avLst/>
          </a:prstGeom>
          <a:noFill/>
          <a:ln>
            <a:noFill/>
          </a:ln>
        </p:spPr>
        <p:txBody>
          <a:bodyPr anchorCtr="0" anchor="ctr" bIns="91425" lIns="91425" spcFirstLastPara="1" rIns="91425" wrap="square" tIns="91425">
            <a:noAutofit/>
          </a:bodyPr>
          <a:lstStyle/>
          <a:p>
            <a:pPr indent="0" lvl="0" marL="457200" rtl="0" algn="ctr">
              <a:spcBef>
                <a:spcPts val="0"/>
              </a:spcBef>
              <a:spcAft>
                <a:spcPts val="0"/>
              </a:spcAft>
              <a:buNone/>
            </a:pPr>
            <a:r>
              <a:rPr b="1" lang="en" sz="4200">
                <a:solidFill>
                  <a:srgbClr val="FFD966"/>
                </a:solidFill>
                <a:latin typeface="Poppins"/>
                <a:ea typeface="Poppins"/>
                <a:cs typeface="Poppins"/>
                <a:sym typeface="Poppins"/>
              </a:rPr>
              <a:t>3. Pe planeta Venus se află mii de vulcane, cratere și munți foarte înalți.</a:t>
            </a:r>
            <a:endParaRPr sz="3000">
              <a:solidFill>
                <a:srgbClr val="FFD966"/>
              </a:solidFill>
              <a:latin typeface="Poppins"/>
              <a:ea typeface="Poppins"/>
              <a:cs typeface="Poppins"/>
              <a:sym typeface="Poppins"/>
            </a:endParaRPr>
          </a:p>
        </p:txBody>
      </p:sp>
      <p:pic>
        <p:nvPicPr>
          <p:cNvPr id="253" name="Google Shape;253;p29"/>
          <p:cNvPicPr preferRelativeResize="0"/>
          <p:nvPr/>
        </p:nvPicPr>
        <p:blipFill>
          <a:blip r:embed="rId6">
            <a:alphaModFix/>
          </a:blip>
          <a:stretch>
            <a:fillRect/>
          </a:stretch>
        </p:blipFill>
        <p:spPr>
          <a:xfrm>
            <a:off x="3988838" y="4768299"/>
            <a:ext cx="1399475" cy="139945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30"/>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59" name="Google Shape;259;p30"/>
          <p:cNvSpPr txBox="1"/>
          <p:nvPr/>
        </p:nvSpPr>
        <p:spPr>
          <a:xfrm>
            <a:off x="1376350" y="265975"/>
            <a:ext cx="71145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D966"/>
                </a:solidFill>
                <a:latin typeface="Poppins"/>
                <a:ea typeface="Poppins"/>
                <a:cs typeface="Poppins"/>
                <a:sym typeface="Poppins"/>
              </a:rPr>
              <a:t>Adevărat sau fals</a:t>
            </a:r>
            <a:endParaRPr b="1" sz="3600">
              <a:solidFill>
                <a:srgbClr val="FFD966"/>
              </a:solidFill>
              <a:latin typeface="Poppins"/>
              <a:ea typeface="Poppins"/>
              <a:cs typeface="Poppins"/>
              <a:sym typeface="Poppins"/>
            </a:endParaRPr>
          </a:p>
          <a:p>
            <a:pPr indent="0" lvl="0" marL="0" rtl="0" algn="l">
              <a:spcBef>
                <a:spcPts val="0"/>
              </a:spcBef>
              <a:spcAft>
                <a:spcPts val="0"/>
              </a:spcAft>
              <a:buNone/>
            </a:pPr>
            <a:r>
              <a:rPr b="1" lang="en" sz="2400">
                <a:solidFill>
                  <a:srgbClr val="FFD966"/>
                </a:solidFill>
                <a:latin typeface="Poppins"/>
                <a:ea typeface="Poppins"/>
                <a:cs typeface="Poppins"/>
                <a:sym typeface="Poppins"/>
              </a:rPr>
              <a:t>Sari de 3 ori dacă ce spun este adevărat</a:t>
            </a:r>
            <a:endParaRPr b="1" sz="2400">
              <a:solidFill>
                <a:srgbClr val="FFD966"/>
              </a:solidFill>
              <a:latin typeface="Poppins"/>
              <a:ea typeface="Poppins"/>
              <a:cs typeface="Poppins"/>
              <a:sym typeface="Poppins"/>
            </a:endParaRPr>
          </a:p>
          <a:p>
            <a:pPr indent="0" lvl="0" marL="0" rtl="0" algn="ctr">
              <a:spcBef>
                <a:spcPts val="0"/>
              </a:spcBef>
              <a:spcAft>
                <a:spcPts val="0"/>
              </a:spcAft>
              <a:buNone/>
            </a:pPr>
            <a:r>
              <a:t/>
            </a:r>
            <a:endParaRPr sz="2400">
              <a:solidFill>
                <a:srgbClr val="FFD966"/>
              </a:solidFill>
              <a:latin typeface="Poppins"/>
              <a:ea typeface="Poppins"/>
              <a:cs typeface="Poppins"/>
              <a:sym typeface="Poppins"/>
            </a:endParaRPr>
          </a:p>
        </p:txBody>
      </p:sp>
      <p:pic>
        <p:nvPicPr>
          <p:cNvPr id="260" name="Google Shape;260;p30"/>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61" name="Google Shape;261;p30"/>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62" name="Google Shape;262;p30"/>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
        <p:nvSpPr>
          <p:cNvPr id="263" name="Google Shape;263;p30"/>
          <p:cNvSpPr txBox="1"/>
          <p:nvPr/>
        </p:nvSpPr>
        <p:spPr>
          <a:xfrm>
            <a:off x="789225" y="2873725"/>
            <a:ext cx="7416000" cy="968400"/>
          </a:xfrm>
          <a:prstGeom prst="rect">
            <a:avLst/>
          </a:prstGeom>
          <a:noFill/>
          <a:ln>
            <a:noFill/>
          </a:ln>
        </p:spPr>
        <p:txBody>
          <a:bodyPr anchorCtr="0" anchor="ctr" bIns="91425" lIns="91425" spcFirstLastPara="1" rIns="91425" wrap="square" tIns="91425">
            <a:noAutofit/>
          </a:bodyPr>
          <a:lstStyle/>
          <a:p>
            <a:pPr indent="0" lvl="0" marL="457200" rtl="0" algn="ctr">
              <a:spcBef>
                <a:spcPts val="0"/>
              </a:spcBef>
              <a:spcAft>
                <a:spcPts val="0"/>
              </a:spcAft>
              <a:buNone/>
            </a:pPr>
            <a:r>
              <a:rPr b="1" lang="en" sz="4200">
                <a:solidFill>
                  <a:srgbClr val="FFD966"/>
                </a:solidFill>
                <a:latin typeface="Poppins"/>
                <a:ea typeface="Poppins"/>
                <a:cs typeface="Poppins"/>
                <a:sym typeface="Poppins"/>
              </a:rPr>
              <a:t>4</a:t>
            </a:r>
            <a:r>
              <a:rPr b="1" lang="en" sz="4200">
                <a:solidFill>
                  <a:srgbClr val="FFD966"/>
                </a:solidFill>
                <a:latin typeface="Poppins"/>
                <a:ea typeface="Poppins"/>
                <a:cs typeface="Poppins"/>
                <a:sym typeface="Poppins"/>
              </a:rPr>
              <a:t>. </a:t>
            </a:r>
            <a:r>
              <a:rPr b="1" lang="en" sz="4200">
                <a:solidFill>
                  <a:srgbClr val="FFD966"/>
                </a:solidFill>
                <a:latin typeface="Poppins"/>
                <a:ea typeface="Poppins"/>
                <a:cs typeface="Poppins"/>
                <a:sym typeface="Poppins"/>
              </a:rPr>
              <a:t>Jupiter este cea mai mare planetă din sistemul nostru solar.</a:t>
            </a:r>
            <a:endParaRPr sz="3000">
              <a:solidFill>
                <a:srgbClr val="FFD966"/>
              </a:solidFill>
              <a:latin typeface="Poppins"/>
              <a:ea typeface="Poppins"/>
              <a:cs typeface="Poppins"/>
              <a:sym typeface="Poppins"/>
            </a:endParaRPr>
          </a:p>
        </p:txBody>
      </p:sp>
      <p:pic>
        <p:nvPicPr>
          <p:cNvPr id="264" name="Google Shape;264;p30"/>
          <p:cNvPicPr preferRelativeResize="0"/>
          <p:nvPr/>
        </p:nvPicPr>
        <p:blipFill>
          <a:blip r:embed="rId6">
            <a:alphaModFix/>
          </a:blip>
          <a:stretch>
            <a:fillRect/>
          </a:stretch>
        </p:blipFill>
        <p:spPr>
          <a:xfrm>
            <a:off x="3603638" y="4405900"/>
            <a:ext cx="1787175" cy="1820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31"/>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70" name="Google Shape;270;p31"/>
          <p:cNvSpPr txBox="1"/>
          <p:nvPr/>
        </p:nvSpPr>
        <p:spPr>
          <a:xfrm>
            <a:off x="1376350" y="265975"/>
            <a:ext cx="71145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D966"/>
                </a:solidFill>
                <a:latin typeface="Poppins"/>
                <a:ea typeface="Poppins"/>
                <a:cs typeface="Poppins"/>
                <a:sym typeface="Poppins"/>
              </a:rPr>
              <a:t>Adevărat sau fals</a:t>
            </a:r>
            <a:endParaRPr b="1" sz="3600">
              <a:solidFill>
                <a:srgbClr val="FFD966"/>
              </a:solidFill>
              <a:latin typeface="Poppins"/>
              <a:ea typeface="Poppins"/>
              <a:cs typeface="Poppins"/>
              <a:sym typeface="Poppins"/>
            </a:endParaRPr>
          </a:p>
          <a:p>
            <a:pPr indent="0" lvl="0" marL="0" rtl="0" algn="l">
              <a:spcBef>
                <a:spcPts val="0"/>
              </a:spcBef>
              <a:spcAft>
                <a:spcPts val="0"/>
              </a:spcAft>
              <a:buNone/>
            </a:pPr>
            <a:r>
              <a:rPr b="1" lang="en" sz="2400">
                <a:solidFill>
                  <a:srgbClr val="FFD966"/>
                </a:solidFill>
                <a:latin typeface="Poppins"/>
                <a:ea typeface="Poppins"/>
                <a:cs typeface="Poppins"/>
                <a:sym typeface="Poppins"/>
              </a:rPr>
              <a:t>Sari de 3 ori dacă ce spun este adevărat</a:t>
            </a:r>
            <a:endParaRPr b="1" sz="2400">
              <a:solidFill>
                <a:srgbClr val="FFD966"/>
              </a:solidFill>
              <a:latin typeface="Poppins"/>
              <a:ea typeface="Poppins"/>
              <a:cs typeface="Poppins"/>
              <a:sym typeface="Poppins"/>
            </a:endParaRPr>
          </a:p>
          <a:p>
            <a:pPr indent="0" lvl="0" marL="0" rtl="0" algn="ctr">
              <a:spcBef>
                <a:spcPts val="0"/>
              </a:spcBef>
              <a:spcAft>
                <a:spcPts val="0"/>
              </a:spcAft>
              <a:buNone/>
            </a:pPr>
            <a:r>
              <a:t/>
            </a:r>
            <a:endParaRPr sz="2400">
              <a:solidFill>
                <a:srgbClr val="FFD966"/>
              </a:solidFill>
              <a:latin typeface="Poppins"/>
              <a:ea typeface="Poppins"/>
              <a:cs typeface="Poppins"/>
              <a:sym typeface="Poppins"/>
            </a:endParaRPr>
          </a:p>
        </p:txBody>
      </p:sp>
      <p:pic>
        <p:nvPicPr>
          <p:cNvPr id="271" name="Google Shape;271;p31"/>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72" name="Google Shape;272;p3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
        <p:nvSpPr>
          <p:cNvPr id="273" name="Google Shape;273;p31"/>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
        <p:nvSpPr>
          <p:cNvPr id="274" name="Google Shape;274;p31"/>
          <p:cNvSpPr txBox="1"/>
          <p:nvPr/>
        </p:nvSpPr>
        <p:spPr>
          <a:xfrm>
            <a:off x="789225" y="2873725"/>
            <a:ext cx="7416000" cy="968400"/>
          </a:xfrm>
          <a:prstGeom prst="rect">
            <a:avLst/>
          </a:prstGeom>
          <a:noFill/>
          <a:ln>
            <a:noFill/>
          </a:ln>
        </p:spPr>
        <p:txBody>
          <a:bodyPr anchorCtr="0" anchor="ctr" bIns="91425" lIns="91425" spcFirstLastPara="1" rIns="91425" wrap="square" tIns="91425">
            <a:noAutofit/>
          </a:bodyPr>
          <a:lstStyle/>
          <a:p>
            <a:pPr indent="0" lvl="0" marL="457200" rtl="0" algn="ctr">
              <a:spcBef>
                <a:spcPts val="0"/>
              </a:spcBef>
              <a:spcAft>
                <a:spcPts val="0"/>
              </a:spcAft>
              <a:buNone/>
            </a:pPr>
            <a:r>
              <a:rPr b="1" lang="en" sz="4200">
                <a:solidFill>
                  <a:srgbClr val="FFD966"/>
                </a:solidFill>
                <a:latin typeface="Poppins"/>
                <a:ea typeface="Poppins"/>
                <a:cs typeface="Poppins"/>
                <a:sym typeface="Poppins"/>
              </a:rPr>
              <a:t>5</a:t>
            </a:r>
            <a:r>
              <a:rPr b="1" lang="en" sz="4200">
                <a:solidFill>
                  <a:srgbClr val="FFD966"/>
                </a:solidFill>
                <a:latin typeface="Poppins"/>
                <a:ea typeface="Poppins"/>
                <a:cs typeface="Poppins"/>
                <a:sym typeface="Poppins"/>
              </a:rPr>
              <a:t>. </a:t>
            </a:r>
            <a:r>
              <a:rPr b="1" lang="en" sz="4200">
                <a:solidFill>
                  <a:srgbClr val="FFD966"/>
                </a:solidFill>
                <a:latin typeface="Poppins"/>
                <a:ea typeface="Poppins"/>
                <a:cs typeface="Poppins"/>
                <a:sym typeface="Poppins"/>
              </a:rPr>
              <a:t>Pe planeta Mercur se</a:t>
            </a:r>
            <a:endParaRPr b="1" sz="4200">
              <a:solidFill>
                <a:srgbClr val="FFD966"/>
              </a:solidFill>
              <a:latin typeface="Poppins"/>
              <a:ea typeface="Poppins"/>
              <a:cs typeface="Poppins"/>
              <a:sym typeface="Poppins"/>
            </a:endParaRPr>
          </a:p>
          <a:p>
            <a:pPr indent="0" lvl="0" marL="457200" rtl="0" algn="ctr">
              <a:spcBef>
                <a:spcPts val="0"/>
              </a:spcBef>
              <a:spcAft>
                <a:spcPts val="0"/>
              </a:spcAft>
              <a:buNone/>
            </a:pPr>
            <a:r>
              <a:rPr b="1" lang="en" sz="4200">
                <a:solidFill>
                  <a:srgbClr val="FFD966"/>
                </a:solidFill>
                <a:latin typeface="Poppins"/>
                <a:ea typeface="Poppins"/>
                <a:cs typeface="Poppins"/>
                <a:sym typeface="Poppins"/>
              </a:rPr>
              <a:t>găsesc multe oceane, la fel ca pe Pământ.</a:t>
            </a:r>
            <a:endParaRPr b="1" sz="4200">
              <a:solidFill>
                <a:srgbClr val="FFD966"/>
              </a:solidFill>
              <a:latin typeface="Poppins"/>
              <a:ea typeface="Poppins"/>
              <a:cs typeface="Poppins"/>
              <a:sym typeface="Poppins"/>
            </a:endParaRPr>
          </a:p>
        </p:txBody>
      </p:sp>
      <p:pic>
        <p:nvPicPr>
          <p:cNvPr id="275" name="Google Shape;275;p31"/>
          <p:cNvPicPr preferRelativeResize="0"/>
          <p:nvPr/>
        </p:nvPicPr>
        <p:blipFill>
          <a:blip r:embed="rId6">
            <a:alphaModFix/>
          </a:blip>
          <a:stretch>
            <a:fillRect/>
          </a:stretch>
        </p:blipFill>
        <p:spPr>
          <a:xfrm>
            <a:off x="3987487" y="4770850"/>
            <a:ext cx="1169025" cy="1169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Introducere și reguli</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p32"/>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281" name="Google Shape;281;p32"/>
          <p:cNvSpPr txBox="1"/>
          <p:nvPr/>
        </p:nvSpPr>
        <p:spPr>
          <a:xfrm>
            <a:off x="1376350" y="265975"/>
            <a:ext cx="72807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Pictează. Alege una dintre planete și realizează o pictură</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282" name="Google Shape;282;p32"/>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283" name="Google Shape;283;p3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284" name="Google Shape;284;p32"/>
          <p:cNvPicPr preferRelativeResize="0"/>
          <p:nvPr/>
        </p:nvPicPr>
        <p:blipFill>
          <a:blip r:embed="rId6">
            <a:alphaModFix/>
          </a:blip>
          <a:stretch>
            <a:fillRect/>
          </a:stretch>
        </p:blipFill>
        <p:spPr>
          <a:xfrm>
            <a:off x="191363" y="1183000"/>
            <a:ext cx="2276075" cy="2457601"/>
          </a:xfrm>
          <a:prstGeom prst="rect">
            <a:avLst/>
          </a:prstGeom>
          <a:noFill/>
          <a:ln>
            <a:noFill/>
          </a:ln>
        </p:spPr>
      </p:pic>
      <p:pic>
        <p:nvPicPr>
          <p:cNvPr id="285" name="Google Shape;285;p32"/>
          <p:cNvPicPr preferRelativeResize="0"/>
          <p:nvPr/>
        </p:nvPicPr>
        <p:blipFill>
          <a:blip r:embed="rId7">
            <a:alphaModFix/>
          </a:blip>
          <a:stretch>
            <a:fillRect/>
          </a:stretch>
        </p:blipFill>
        <p:spPr>
          <a:xfrm>
            <a:off x="2636425" y="1907075"/>
            <a:ext cx="1169025" cy="1169025"/>
          </a:xfrm>
          <a:prstGeom prst="rect">
            <a:avLst/>
          </a:prstGeom>
          <a:noFill/>
          <a:ln>
            <a:noFill/>
          </a:ln>
        </p:spPr>
      </p:pic>
      <p:pic>
        <p:nvPicPr>
          <p:cNvPr id="286" name="Google Shape;286;p32"/>
          <p:cNvPicPr preferRelativeResize="0"/>
          <p:nvPr/>
        </p:nvPicPr>
        <p:blipFill>
          <a:blip r:embed="rId8">
            <a:alphaModFix/>
          </a:blip>
          <a:stretch>
            <a:fillRect/>
          </a:stretch>
        </p:blipFill>
        <p:spPr>
          <a:xfrm>
            <a:off x="3959700" y="1766349"/>
            <a:ext cx="1399475" cy="1399453"/>
          </a:xfrm>
          <a:prstGeom prst="rect">
            <a:avLst/>
          </a:prstGeom>
          <a:noFill/>
          <a:ln>
            <a:noFill/>
          </a:ln>
        </p:spPr>
      </p:pic>
      <p:pic>
        <p:nvPicPr>
          <p:cNvPr id="287" name="Google Shape;287;p32"/>
          <p:cNvPicPr preferRelativeResize="0"/>
          <p:nvPr/>
        </p:nvPicPr>
        <p:blipFill>
          <a:blip r:embed="rId9">
            <a:alphaModFix/>
          </a:blip>
          <a:stretch>
            <a:fillRect/>
          </a:stretch>
        </p:blipFill>
        <p:spPr>
          <a:xfrm>
            <a:off x="5587775" y="1693725"/>
            <a:ext cx="1595725" cy="1595725"/>
          </a:xfrm>
          <a:prstGeom prst="rect">
            <a:avLst/>
          </a:prstGeom>
          <a:noFill/>
          <a:ln>
            <a:noFill/>
          </a:ln>
        </p:spPr>
      </p:pic>
      <p:pic>
        <p:nvPicPr>
          <p:cNvPr id="288" name="Google Shape;288;p32"/>
          <p:cNvPicPr preferRelativeResize="0"/>
          <p:nvPr/>
        </p:nvPicPr>
        <p:blipFill>
          <a:blip r:embed="rId10">
            <a:alphaModFix/>
          </a:blip>
          <a:stretch>
            <a:fillRect/>
          </a:stretch>
        </p:blipFill>
        <p:spPr>
          <a:xfrm>
            <a:off x="7350825" y="1772500"/>
            <a:ext cx="1560575" cy="1560575"/>
          </a:xfrm>
          <a:prstGeom prst="rect">
            <a:avLst/>
          </a:prstGeom>
          <a:noFill/>
          <a:ln>
            <a:noFill/>
          </a:ln>
        </p:spPr>
      </p:pic>
      <p:pic>
        <p:nvPicPr>
          <p:cNvPr id="289" name="Google Shape;289;p32"/>
          <p:cNvPicPr preferRelativeResize="0"/>
          <p:nvPr/>
        </p:nvPicPr>
        <p:blipFill>
          <a:blip r:embed="rId11">
            <a:alphaModFix/>
          </a:blip>
          <a:stretch>
            <a:fillRect/>
          </a:stretch>
        </p:blipFill>
        <p:spPr>
          <a:xfrm>
            <a:off x="274850" y="3990595"/>
            <a:ext cx="2109100" cy="2148575"/>
          </a:xfrm>
          <a:prstGeom prst="rect">
            <a:avLst/>
          </a:prstGeom>
          <a:noFill/>
          <a:ln>
            <a:noFill/>
          </a:ln>
        </p:spPr>
      </p:pic>
      <p:pic>
        <p:nvPicPr>
          <p:cNvPr id="290" name="Google Shape;290;p32"/>
          <p:cNvPicPr preferRelativeResize="0"/>
          <p:nvPr/>
        </p:nvPicPr>
        <p:blipFill>
          <a:blip r:embed="rId12">
            <a:alphaModFix/>
          </a:blip>
          <a:stretch>
            <a:fillRect/>
          </a:stretch>
        </p:blipFill>
        <p:spPr>
          <a:xfrm>
            <a:off x="2590350" y="4190826"/>
            <a:ext cx="3328351" cy="1595721"/>
          </a:xfrm>
          <a:prstGeom prst="rect">
            <a:avLst/>
          </a:prstGeom>
          <a:noFill/>
          <a:ln>
            <a:noFill/>
          </a:ln>
        </p:spPr>
      </p:pic>
      <p:pic>
        <p:nvPicPr>
          <p:cNvPr id="291" name="Google Shape;291;p32"/>
          <p:cNvPicPr preferRelativeResize="0"/>
          <p:nvPr/>
        </p:nvPicPr>
        <p:blipFill>
          <a:blip r:embed="rId13">
            <a:alphaModFix/>
          </a:blip>
          <a:stretch>
            <a:fillRect/>
          </a:stretch>
        </p:blipFill>
        <p:spPr>
          <a:xfrm>
            <a:off x="5619350" y="4547800"/>
            <a:ext cx="1959825" cy="1169025"/>
          </a:xfrm>
          <a:prstGeom prst="rect">
            <a:avLst/>
          </a:prstGeom>
          <a:noFill/>
          <a:ln>
            <a:noFill/>
          </a:ln>
        </p:spPr>
      </p:pic>
      <p:pic>
        <p:nvPicPr>
          <p:cNvPr id="292" name="Google Shape;292;p32"/>
          <p:cNvPicPr preferRelativeResize="0"/>
          <p:nvPr/>
        </p:nvPicPr>
        <p:blipFill>
          <a:blip r:embed="rId14">
            <a:alphaModFix/>
          </a:blip>
          <a:stretch>
            <a:fillRect/>
          </a:stretch>
        </p:blipFill>
        <p:spPr>
          <a:xfrm>
            <a:off x="7799025" y="4632726"/>
            <a:ext cx="995459" cy="999175"/>
          </a:xfrm>
          <a:prstGeom prst="rect">
            <a:avLst/>
          </a:prstGeom>
          <a:noFill/>
          <a:ln>
            <a:noFill/>
          </a:ln>
        </p:spPr>
      </p:pic>
      <p:sp>
        <p:nvSpPr>
          <p:cNvPr id="293" name="Google Shape;293;p32"/>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97" name="Shape 297"/>
        <p:cNvGrpSpPr/>
        <p:nvPr/>
      </p:nvGrpSpPr>
      <p:grpSpPr>
        <a:xfrm>
          <a:off x="0" y="0"/>
          <a:ext cx="0" cy="0"/>
          <a:chOff x="0" y="0"/>
          <a:chExt cx="0" cy="0"/>
        </a:xfrm>
      </p:grpSpPr>
      <p:pic>
        <p:nvPicPr>
          <p:cNvPr id="298" name="Google Shape;298;p33"/>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299" name="Google Shape;299;p33"/>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300" name="Google Shape;300;p33"/>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fereastră prezintă lucrarea realizată.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301" name="Google Shape;301;p3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305" name="Shape 305"/>
        <p:cNvGrpSpPr/>
        <p:nvPr/>
      </p:nvGrpSpPr>
      <p:grpSpPr>
        <a:xfrm>
          <a:off x="0" y="0"/>
          <a:ext cx="0" cy="0"/>
          <a:chOff x="0" y="0"/>
          <a:chExt cx="0" cy="0"/>
        </a:xfrm>
      </p:grpSpPr>
      <p:pic>
        <p:nvPicPr>
          <p:cNvPr id="306" name="Google Shape;306;p34"/>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307" name="Google Shape;307;p34"/>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308" name="Google Shape;308;p34"/>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309" name="Google Shape;309;p34"/>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310" name="Google Shape;310;p3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sp>
        <p:nvSpPr>
          <p:cNvPr id="72" name="Google Shape;72;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2942925" y="5013025"/>
            <a:ext cx="1720800" cy="8118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Hârtie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Creion</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2000">
              <a:solidFill>
                <a:srgbClr val="008DD2"/>
              </a:solidFill>
              <a:latin typeface="Poppins"/>
              <a:ea typeface="Poppins"/>
              <a:cs typeface="Poppins"/>
              <a:sym typeface="Poppins"/>
            </a:endParaRPr>
          </a:p>
          <a:p>
            <a:pPr indent="0" lvl="0" marL="9144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4" name="Google Shape;74;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Înainte de a începe...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Pregătește pentru acest atelier:</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5" name="Google Shape;75;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76" name="Google Shape;76;p15"/>
          <p:cNvPicPr preferRelativeResize="0"/>
          <p:nvPr/>
        </p:nvPicPr>
        <p:blipFill>
          <a:blip r:embed="rId4">
            <a:alphaModFix/>
          </a:blip>
          <a:stretch>
            <a:fillRect/>
          </a:stretch>
        </p:blipFill>
        <p:spPr>
          <a:xfrm>
            <a:off x="2175238" y="1130625"/>
            <a:ext cx="5262375" cy="3802324"/>
          </a:xfrm>
          <a:prstGeom prst="rect">
            <a:avLst/>
          </a:prstGeom>
          <a:noFill/>
          <a:ln>
            <a:noFill/>
          </a:ln>
        </p:spPr>
      </p:pic>
      <p:sp>
        <p:nvSpPr>
          <p:cNvPr id="77" name="Google Shape;77;p15"/>
          <p:cNvSpPr txBox="1"/>
          <p:nvPr/>
        </p:nvSpPr>
        <p:spPr>
          <a:xfrm>
            <a:off x="4840225" y="4985275"/>
            <a:ext cx="1829700" cy="839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Acuarele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Pensulă</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1" name="Shape 81"/>
        <p:cNvGrpSpPr/>
        <p:nvPr/>
      </p:nvGrpSpPr>
      <p:grpSpPr>
        <a:xfrm>
          <a:off x="0" y="0"/>
          <a:ext cx="0" cy="0"/>
          <a:chOff x="0" y="0"/>
          <a:chExt cx="0" cy="0"/>
        </a:xfrm>
      </p:grpSpPr>
      <p:pic>
        <p:nvPicPr>
          <p:cNvPr id="82" name="Google Shape;82;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3" name="Google Shape;83;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4" name="Google Shape;84;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5" name="Google Shape;85;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9" name="Shape 89"/>
        <p:cNvGrpSpPr/>
        <p:nvPr/>
      </p:nvGrpSpPr>
      <p:grpSpPr>
        <a:xfrm>
          <a:off x="0" y="0"/>
          <a:ext cx="0" cy="0"/>
          <a:chOff x="0" y="0"/>
          <a:chExt cx="0" cy="0"/>
        </a:xfrm>
      </p:grpSpPr>
      <p:pic>
        <p:nvPicPr>
          <p:cNvPr id="90" name="Google Shape;90;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1" name="Google Shape;91;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2" name="Google Shape;92;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3" name="Google Shape;93;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4" name="Google Shape;94;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18"/>
          <p:cNvPicPr preferRelativeResize="0"/>
          <p:nvPr/>
        </p:nvPicPr>
        <p:blipFill rotWithShape="1">
          <a:blip r:embed="rId3">
            <a:alphaModFix/>
          </a:blip>
          <a:srcRect b="0" l="2498" r="2498" t="0"/>
          <a:stretch/>
        </p:blipFill>
        <p:spPr>
          <a:xfrm>
            <a:off x="0" y="0"/>
            <a:ext cx="9144004" cy="6857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3" name="Shape 103"/>
        <p:cNvGrpSpPr/>
        <p:nvPr/>
      </p:nvGrpSpPr>
      <p:grpSpPr>
        <a:xfrm>
          <a:off x="0" y="0"/>
          <a:ext cx="0" cy="0"/>
          <a:chOff x="0" y="0"/>
          <a:chExt cx="0" cy="0"/>
        </a:xfrm>
      </p:grpSpPr>
      <p:sp>
        <p:nvSpPr>
          <p:cNvPr id="104" name="Google Shape;104;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cânta!</a:t>
            </a:r>
            <a:endParaRPr sz="2400">
              <a:solidFill>
                <a:srgbClr val="57B3F1"/>
              </a:solidFill>
              <a:latin typeface="Poppins"/>
              <a:ea typeface="Poppins"/>
              <a:cs typeface="Poppins"/>
              <a:sym typeface="Poppins"/>
            </a:endParaRPr>
          </a:p>
        </p:txBody>
      </p:sp>
      <p:sp>
        <p:nvSpPr>
          <p:cNvPr id="105" name="Google Shape;105;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6" name="Google Shape;106;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07" name="Google Shape;107;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crea!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08" name="Google Shape;108;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09" name="Google Shape;109;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10" name="Google Shape;110;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1" name="Google Shape;111;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5" name="Shape 115"/>
        <p:cNvGrpSpPr/>
        <p:nvPr/>
      </p:nvGrpSpPr>
      <p:grpSpPr>
        <a:xfrm>
          <a:off x="0" y="0"/>
          <a:ext cx="0" cy="0"/>
          <a:chOff x="0" y="0"/>
          <a:chExt cx="0" cy="0"/>
        </a:xfrm>
      </p:grpSpPr>
      <p:pic>
        <p:nvPicPr>
          <p:cNvPr id="116" name="Google Shape;116;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17" name="Google Shape;117;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18" name="Google Shape;118;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19" name="Google Shape;119;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20" name="Google Shape;120;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1" name="Google Shape;121;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sp>
        <p:nvSpPr>
          <p:cNvPr id="122" name="Google Shape;122;p20"/>
          <p:cNvSpPr txBox="1"/>
          <p:nvPr/>
        </p:nvSpPr>
        <p:spPr>
          <a:xfrm>
            <a:off x="2109325" y="6298175"/>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pic>
        <p:nvPicPr>
          <p:cNvPr id="123" name="Google Shape;123;p20"/>
          <p:cNvPicPr preferRelativeResize="0"/>
          <p:nvPr/>
        </p:nvPicPr>
        <p:blipFill>
          <a:blip r:embed="rId7">
            <a:alphaModFix/>
          </a:blip>
          <a:stretch>
            <a:fillRect/>
          </a:stretch>
        </p:blipFill>
        <p:spPr>
          <a:xfrm>
            <a:off x="2584262" y="279913"/>
            <a:ext cx="4138382" cy="59933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21"/>
          <p:cNvPicPr preferRelativeResize="0"/>
          <p:nvPr/>
        </p:nvPicPr>
        <p:blipFill>
          <a:blip r:embed="rId3">
            <a:alphaModFix/>
          </a:blip>
          <a:stretch>
            <a:fillRect/>
          </a:stretch>
        </p:blipFill>
        <p:spPr>
          <a:xfrm>
            <a:off x="-240587" y="0"/>
            <a:ext cx="9625187" cy="6857999"/>
          </a:xfrm>
          <a:prstGeom prst="rect">
            <a:avLst/>
          </a:prstGeom>
          <a:noFill/>
          <a:ln>
            <a:noFill/>
          </a:ln>
        </p:spPr>
      </p:pic>
      <p:sp>
        <p:nvSpPr>
          <p:cNvPr id="129" name="Google Shape;129;p21"/>
          <p:cNvSpPr txBox="1"/>
          <p:nvPr/>
        </p:nvSpPr>
        <p:spPr>
          <a:xfrm>
            <a:off x="1376350" y="265975"/>
            <a:ext cx="3825300" cy="102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600">
                <a:solidFill>
                  <a:srgbClr val="FFE599"/>
                </a:solidFill>
                <a:latin typeface="Poppins"/>
                <a:ea typeface="Poppins"/>
                <a:cs typeface="Poppins"/>
                <a:sym typeface="Poppins"/>
              </a:rPr>
              <a:t>Să ne jucăm</a:t>
            </a:r>
            <a:endParaRPr b="1" sz="3600">
              <a:solidFill>
                <a:srgbClr val="FFE599"/>
              </a:solidFill>
              <a:latin typeface="Poppins"/>
              <a:ea typeface="Poppins"/>
              <a:cs typeface="Poppins"/>
              <a:sym typeface="Poppins"/>
            </a:endParaRPr>
          </a:p>
          <a:p>
            <a:pPr indent="0" lvl="0" marL="0" rtl="0" algn="l">
              <a:spcBef>
                <a:spcPts val="0"/>
              </a:spcBef>
              <a:spcAft>
                <a:spcPts val="0"/>
              </a:spcAft>
              <a:buNone/>
            </a:pPr>
            <a:r>
              <a:rPr b="1" lang="en" sz="2400">
                <a:solidFill>
                  <a:srgbClr val="FFE599"/>
                </a:solidFill>
                <a:latin typeface="Poppins"/>
                <a:ea typeface="Poppins"/>
                <a:cs typeface="Poppins"/>
                <a:sym typeface="Poppins"/>
              </a:rPr>
              <a:t>Numără planetele</a:t>
            </a:r>
            <a:endParaRPr b="1" sz="2400">
              <a:solidFill>
                <a:srgbClr val="FFE599"/>
              </a:solidFill>
              <a:latin typeface="Poppins"/>
              <a:ea typeface="Poppins"/>
              <a:cs typeface="Poppins"/>
              <a:sym typeface="Poppins"/>
            </a:endParaRPr>
          </a:p>
          <a:p>
            <a:pPr indent="0" lvl="0" marL="0" rtl="0" algn="ctr">
              <a:spcBef>
                <a:spcPts val="0"/>
              </a:spcBef>
              <a:spcAft>
                <a:spcPts val="0"/>
              </a:spcAft>
              <a:buNone/>
            </a:pPr>
            <a:r>
              <a:t/>
            </a:r>
            <a:endParaRPr sz="2400">
              <a:solidFill>
                <a:srgbClr val="FFE599"/>
              </a:solidFill>
              <a:latin typeface="Poppins"/>
              <a:ea typeface="Poppins"/>
              <a:cs typeface="Poppins"/>
              <a:sym typeface="Poppins"/>
            </a:endParaRPr>
          </a:p>
        </p:txBody>
      </p:sp>
      <p:pic>
        <p:nvPicPr>
          <p:cNvPr id="130" name="Google Shape;130;p21"/>
          <p:cNvPicPr preferRelativeResize="0"/>
          <p:nvPr/>
        </p:nvPicPr>
        <p:blipFill>
          <a:blip r:embed="rId4">
            <a:alphaModFix/>
          </a:blip>
          <a:stretch>
            <a:fillRect/>
          </a:stretch>
        </p:blipFill>
        <p:spPr>
          <a:xfrm>
            <a:off x="586111" y="265974"/>
            <a:ext cx="699289" cy="640800"/>
          </a:xfrm>
          <a:prstGeom prst="rect">
            <a:avLst/>
          </a:prstGeom>
          <a:noFill/>
          <a:ln>
            <a:noFill/>
          </a:ln>
        </p:spPr>
      </p:pic>
      <p:sp>
        <p:nvSpPr>
          <p:cNvPr id="131" name="Google Shape;131;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132" name="Google Shape;132;p21"/>
          <p:cNvPicPr preferRelativeResize="0"/>
          <p:nvPr/>
        </p:nvPicPr>
        <p:blipFill>
          <a:blip r:embed="rId6">
            <a:alphaModFix/>
          </a:blip>
          <a:stretch>
            <a:fillRect/>
          </a:stretch>
        </p:blipFill>
        <p:spPr>
          <a:xfrm>
            <a:off x="191363" y="1183000"/>
            <a:ext cx="2276075" cy="2457601"/>
          </a:xfrm>
          <a:prstGeom prst="rect">
            <a:avLst/>
          </a:prstGeom>
          <a:noFill/>
          <a:ln>
            <a:noFill/>
          </a:ln>
        </p:spPr>
      </p:pic>
      <p:pic>
        <p:nvPicPr>
          <p:cNvPr id="133" name="Google Shape;133;p21"/>
          <p:cNvPicPr preferRelativeResize="0"/>
          <p:nvPr/>
        </p:nvPicPr>
        <p:blipFill>
          <a:blip r:embed="rId7">
            <a:alphaModFix/>
          </a:blip>
          <a:stretch>
            <a:fillRect/>
          </a:stretch>
        </p:blipFill>
        <p:spPr>
          <a:xfrm>
            <a:off x="2636425" y="1907075"/>
            <a:ext cx="1169025" cy="1169025"/>
          </a:xfrm>
          <a:prstGeom prst="rect">
            <a:avLst/>
          </a:prstGeom>
          <a:noFill/>
          <a:ln>
            <a:noFill/>
          </a:ln>
        </p:spPr>
      </p:pic>
      <p:pic>
        <p:nvPicPr>
          <p:cNvPr id="134" name="Google Shape;134;p21"/>
          <p:cNvPicPr preferRelativeResize="0"/>
          <p:nvPr/>
        </p:nvPicPr>
        <p:blipFill>
          <a:blip r:embed="rId8">
            <a:alphaModFix/>
          </a:blip>
          <a:stretch>
            <a:fillRect/>
          </a:stretch>
        </p:blipFill>
        <p:spPr>
          <a:xfrm>
            <a:off x="3959700" y="1766349"/>
            <a:ext cx="1399475" cy="1399453"/>
          </a:xfrm>
          <a:prstGeom prst="rect">
            <a:avLst/>
          </a:prstGeom>
          <a:noFill/>
          <a:ln>
            <a:noFill/>
          </a:ln>
        </p:spPr>
      </p:pic>
      <p:pic>
        <p:nvPicPr>
          <p:cNvPr id="135" name="Google Shape;135;p21"/>
          <p:cNvPicPr preferRelativeResize="0"/>
          <p:nvPr/>
        </p:nvPicPr>
        <p:blipFill>
          <a:blip r:embed="rId9">
            <a:alphaModFix/>
          </a:blip>
          <a:stretch>
            <a:fillRect/>
          </a:stretch>
        </p:blipFill>
        <p:spPr>
          <a:xfrm>
            <a:off x="5587775" y="1693725"/>
            <a:ext cx="1595725" cy="1595725"/>
          </a:xfrm>
          <a:prstGeom prst="rect">
            <a:avLst/>
          </a:prstGeom>
          <a:noFill/>
          <a:ln>
            <a:noFill/>
          </a:ln>
        </p:spPr>
      </p:pic>
      <p:pic>
        <p:nvPicPr>
          <p:cNvPr id="136" name="Google Shape;136;p21"/>
          <p:cNvPicPr preferRelativeResize="0"/>
          <p:nvPr/>
        </p:nvPicPr>
        <p:blipFill>
          <a:blip r:embed="rId10">
            <a:alphaModFix/>
          </a:blip>
          <a:stretch>
            <a:fillRect/>
          </a:stretch>
        </p:blipFill>
        <p:spPr>
          <a:xfrm>
            <a:off x="7350825" y="1772500"/>
            <a:ext cx="1560575" cy="1560575"/>
          </a:xfrm>
          <a:prstGeom prst="rect">
            <a:avLst/>
          </a:prstGeom>
          <a:noFill/>
          <a:ln>
            <a:noFill/>
          </a:ln>
        </p:spPr>
      </p:pic>
      <p:pic>
        <p:nvPicPr>
          <p:cNvPr id="137" name="Google Shape;137;p21"/>
          <p:cNvPicPr preferRelativeResize="0"/>
          <p:nvPr/>
        </p:nvPicPr>
        <p:blipFill>
          <a:blip r:embed="rId11">
            <a:alphaModFix/>
          </a:blip>
          <a:stretch>
            <a:fillRect/>
          </a:stretch>
        </p:blipFill>
        <p:spPr>
          <a:xfrm>
            <a:off x="274850" y="3990595"/>
            <a:ext cx="2109100" cy="2148575"/>
          </a:xfrm>
          <a:prstGeom prst="rect">
            <a:avLst/>
          </a:prstGeom>
          <a:noFill/>
          <a:ln>
            <a:noFill/>
          </a:ln>
        </p:spPr>
      </p:pic>
      <p:pic>
        <p:nvPicPr>
          <p:cNvPr id="138" name="Google Shape;138;p21"/>
          <p:cNvPicPr preferRelativeResize="0"/>
          <p:nvPr/>
        </p:nvPicPr>
        <p:blipFill>
          <a:blip r:embed="rId12">
            <a:alphaModFix/>
          </a:blip>
          <a:stretch>
            <a:fillRect/>
          </a:stretch>
        </p:blipFill>
        <p:spPr>
          <a:xfrm>
            <a:off x="2590350" y="4190826"/>
            <a:ext cx="3328351" cy="1595721"/>
          </a:xfrm>
          <a:prstGeom prst="rect">
            <a:avLst/>
          </a:prstGeom>
          <a:noFill/>
          <a:ln>
            <a:noFill/>
          </a:ln>
        </p:spPr>
      </p:pic>
      <p:pic>
        <p:nvPicPr>
          <p:cNvPr id="139" name="Google Shape;139;p21"/>
          <p:cNvPicPr preferRelativeResize="0"/>
          <p:nvPr/>
        </p:nvPicPr>
        <p:blipFill>
          <a:blip r:embed="rId13">
            <a:alphaModFix/>
          </a:blip>
          <a:stretch>
            <a:fillRect/>
          </a:stretch>
        </p:blipFill>
        <p:spPr>
          <a:xfrm>
            <a:off x="5619350" y="4547800"/>
            <a:ext cx="1959825" cy="1169025"/>
          </a:xfrm>
          <a:prstGeom prst="rect">
            <a:avLst/>
          </a:prstGeom>
          <a:noFill/>
          <a:ln>
            <a:noFill/>
          </a:ln>
        </p:spPr>
      </p:pic>
      <p:pic>
        <p:nvPicPr>
          <p:cNvPr id="140" name="Google Shape;140;p21"/>
          <p:cNvPicPr preferRelativeResize="0"/>
          <p:nvPr/>
        </p:nvPicPr>
        <p:blipFill>
          <a:blip r:embed="rId14">
            <a:alphaModFix/>
          </a:blip>
          <a:stretch>
            <a:fillRect/>
          </a:stretch>
        </p:blipFill>
        <p:spPr>
          <a:xfrm>
            <a:off x="7799025" y="4632726"/>
            <a:ext cx="995459" cy="999175"/>
          </a:xfrm>
          <a:prstGeom prst="rect">
            <a:avLst/>
          </a:prstGeom>
          <a:noFill/>
          <a:ln>
            <a:noFill/>
          </a:ln>
        </p:spPr>
      </p:pic>
      <p:sp>
        <p:nvSpPr>
          <p:cNvPr id="141" name="Google Shape;141;p21"/>
          <p:cNvSpPr txBox="1"/>
          <p:nvPr/>
        </p:nvSpPr>
        <p:spPr>
          <a:xfrm>
            <a:off x="0" y="0"/>
            <a:ext cx="3000000" cy="3000000"/>
          </a:xfrm>
          <a:prstGeom prst="rect">
            <a:avLst/>
          </a:prstGeom>
          <a:noFill/>
          <a:ln>
            <a:noFill/>
          </a:ln>
        </p:spPr>
        <p:txBody>
          <a:bodyPr anchorCtr="0" anchor="t" bIns="91425" lIns="91425" spcFirstLastPara="1" rIns="91425" wrap="square" tIns="91425">
            <a:noAutofit/>
          </a:bodyPr>
          <a:lstStyle/>
          <a:p>
            <a:pPr indent="-177800" lvl="0" marL="114300" rtl="0" algn="l">
              <a:spcBef>
                <a:spcPts val="0"/>
              </a:spcBef>
              <a:spcAft>
                <a:spcPts val="0"/>
              </a:spcAft>
              <a:buClr>
                <a:schemeClr val="dk1"/>
              </a:buClr>
              <a:buSzPts val="1000"/>
              <a:buFont typeface="Didact Gothic"/>
              <a:buChar char="●"/>
            </a:pPr>
            <a:r>
              <a:rPr lang="en" sz="1000">
                <a:solidFill>
                  <a:schemeClr val="dk1"/>
                </a:solidFill>
                <a:latin typeface="Didact Gothic"/>
                <a:ea typeface="Didact Gothic"/>
                <a:cs typeface="Didact Gothic"/>
                <a:sym typeface="Didact Gothic"/>
              </a:rPr>
              <a:t>Introducerea temei atelierului: Sistemul solar</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